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1129" r:id="rId2"/>
    <p:sldId id="1131" r:id="rId3"/>
    <p:sldId id="1132" r:id="rId4"/>
    <p:sldId id="1134" r:id="rId5"/>
    <p:sldId id="1151" r:id="rId6"/>
    <p:sldId id="1136" r:id="rId7"/>
    <p:sldId id="1133" r:id="rId8"/>
    <p:sldId id="1152" r:id="rId9"/>
    <p:sldId id="1142" r:id="rId10"/>
    <p:sldId id="1139" r:id="rId11"/>
    <p:sldId id="1135" r:id="rId12"/>
    <p:sldId id="1147" r:id="rId13"/>
    <p:sldId id="1143" r:id="rId14"/>
    <p:sldId id="1138" r:id="rId15"/>
    <p:sldId id="1137" r:id="rId16"/>
    <p:sldId id="1140" r:id="rId17"/>
    <p:sldId id="1148" r:id="rId18"/>
    <p:sldId id="1149" r:id="rId19"/>
    <p:sldId id="1145" r:id="rId20"/>
  </p:sldIdLst>
  <p:sldSz cx="12192000" cy="6858000"/>
  <p:notesSz cx="6888163" cy="100203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0BBCA29-11EC-4991-8462-8856AE59DAE1}">
          <p14:sldIdLst>
            <p14:sldId id="1129"/>
            <p14:sldId id="1131"/>
            <p14:sldId id="1132"/>
            <p14:sldId id="1134"/>
            <p14:sldId id="1151"/>
            <p14:sldId id="1136"/>
            <p14:sldId id="1133"/>
            <p14:sldId id="1152"/>
            <p14:sldId id="1142"/>
            <p14:sldId id="1139"/>
            <p14:sldId id="1135"/>
            <p14:sldId id="1147"/>
            <p14:sldId id="1143"/>
            <p14:sldId id="1138"/>
            <p14:sldId id="1137"/>
            <p14:sldId id="1140"/>
            <p14:sldId id="1148"/>
            <p14:sldId id="1149"/>
            <p14:sldId id="1145"/>
          </p14:sldIdLst>
        </p14:section>
      </p14:sectionLst>
    </p:ext>
    <p:ext uri="{EFAFB233-063F-42B5-8137-9DF3F51BA10A}">
      <p15:sldGuideLst xmlns:p15="http://schemas.microsoft.com/office/powerpoint/2012/main">
        <p15:guide id="1" pos="2502" userDrawn="1">
          <p15:clr>
            <a:srgbClr val="A4A3A4"/>
          </p15:clr>
        </p15:guide>
        <p15:guide id="2" pos="7242" userDrawn="1">
          <p15:clr>
            <a:srgbClr val="A4A3A4"/>
          </p15:clr>
        </p15:guide>
        <p15:guide id="3" orient="horz" pos="6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8B3D2"/>
    <a:srgbClr val="9BC81A"/>
    <a:srgbClr val="5BB98F"/>
    <a:srgbClr val="6AC5F2"/>
    <a:srgbClr val="1398DB"/>
    <a:srgbClr val="43B6EF"/>
    <a:srgbClr val="1796D7"/>
    <a:srgbClr val="005DB0"/>
    <a:srgbClr val="0053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61" autoAdjust="0"/>
    <p:restoredTop sz="91714" autoAdjust="0"/>
  </p:normalViewPr>
  <p:slideViewPr>
    <p:cSldViewPr snapToGrid="0" showGuides="1">
      <p:cViewPr varScale="1">
        <p:scale>
          <a:sx n="98" d="100"/>
          <a:sy n="98" d="100"/>
        </p:scale>
        <p:origin x="52" y="124"/>
      </p:cViewPr>
      <p:guideLst>
        <p:guide pos="2502"/>
        <p:guide pos="7242"/>
        <p:guide orient="horz" pos="663"/>
      </p:guideLst>
    </p:cSldViewPr>
  </p:slideViewPr>
  <p:notesTextViewPr>
    <p:cViewPr>
      <p:scale>
        <a:sx n="66" d="100"/>
        <a:sy n="66"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FF4ADC7-1C75-4A01-A1CE-83A67AB6D996}"/>
              </a:ext>
            </a:extLst>
          </p:cNvPr>
          <p:cNvSpPr>
            <a:spLocks noGrp="1"/>
          </p:cNvSpPr>
          <p:nvPr>
            <p:ph type="hdr" sz="quarter"/>
          </p:nvPr>
        </p:nvSpPr>
        <p:spPr>
          <a:xfrm>
            <a:off x="0" y="0"/>
            <a:ext cx="2984500" cy="501650"/>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9A73F74-68B4-9194-4205-777033A6BC0E}"/>
              </a:ext>
            </a:extLst>
          </p:cNvPr>
          <p:cNvSpPr>
            <a:spLocks noGrp="1"/>
          </p:cNvSpPr>
          <p:nvPr>
            <p:ph type="dt" sz="quarter" idx="1"/>
          </p:nvPr>
        </p:nvSpPr>
        <p:spPr>
          <a:xfrm>
            <a:off x="3902075" y="0"/>
            <a:ext cx="2984500" cy="501650"/>
          </a:xfrm>
          <a:prstGeom prst="rect">
            <a:avLst/>
          </a:prstGeom>
        </p:spPr>
        <p:txBody>
          <a:bodyPr vert="horz" lIns="91440" tIns="45720" rIns="91440" bIns="45720" rtlCol="0"/>
          <a:lstStyle>
            <a:lvl1pPr algn="r">
              <a:defRPr sz="1200"/>
            </a:lvl1pPr>
          </a:lstStyle>
          <a:p>
            <a:fld id="{B32F9D79-D682-46E6-91E2-8ACA7D9287AF}" type="datetime1">
              <a:rPr lang="zh-CN" altLang="en-US" smtClean="0"/>
              <a:t>2024/1/11</a:t>
            </a:fld>
            <a:endParaRPr lang="zh-CN" altLang="en-US"/>
          </a:p>
        </p:txBody>
      </p:sp>
      <p:sp>
        <p:nvSpPr>
          <p:cNvPr id="4" name="页脚占位符 3">
            <a:extLst>
              <a:ext uri="{FF2B5EF4-FFF2-40B4-BE49-F238E27FC236}">
                <a16:creationId xmlns:a16="http://schemas.microsoft.com/office/drawing/2014/main" id="{8423AE80-1C44-15E9-D6CC-E1817D840447}"/>
              </a:ext>
            </a:extLst>
          </p:cNvPr>
          <p:cNvSpPr>
            <a:spLocks noGrp="1"/>
          </p:cNvSpPr>
          <p:nvPr>
            <p:ph type="ftr" sz="quarter" idx="2"/>
          </p:nvPr>
        </p:nvSpPr>
        <p:spPr>
          <a:xfrm>
            <a:off x="0" y="9518650"/>
            <a:ext cx="2984500" cy="50165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2CB2890-56BD-DA6A-493D-2A6D4D547166}"/>
              </a:ext>
            </a:extLst>
          </p:cNvPr>
          <p:cNvSpPr>
            <a:spLocks noGrp="1"/>
          </p:cNvSpPr>
          <p:nvPr>
            <p:ph type="sldNum" sz="quarter" idx="3"/>
          </p:nvPr>
        </p:nvSpPr>
        <p:spPr>
          <a:xfrm>
            <a:off x="3902075" y="9518650"/>
            <a:ext cx="2984500" cy="501650"/>
          </a:xfrm>
          <a:prstGeom prst="rect">
            <a:avLst/>
          </a:prstGeom>
        </p:spPr>
        <p:txBody>
          <a:bodyPr vert="horz" lIns="91440" tIns="45720" rIns="91440" bIns="45720" rtlCol="0" anchor="b"/>
          <a:lstStyle>
            <a:lvl1pPr algn="r">
              <a:defRPr sz="1200"/>
            </a:lvl1pPr>
          </a:lstStyle>
          <a:p>
            <a:fld id="{78EBF23B-620C-4C81-8CC3-A48F63BEBBAE}" type="slidenum">
              <a:rPr lang="zh-CN" altLang="en-US" smtClean="0"/>
              <a:t>‹#›</a:t>
            </a:fld>
            <a:endParaRPr lang="zh-CN" altLang="en-US"/>
          </a:p>
        </p:txBody>
      </p:sp>
    </p:spTree>
    <p:extLst>
      <p:ext uri="{BB962C8B-B14F-4D97-AF65-F5344CB8AC3E}">
        <p14:creationId xmlns:p14="http://schemas.microsoft.com/office/powerpoint/2010/main" val="356038592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atin typeface="阿里巴巴普惠体 R" panose="00020600040101010101" pitchFamily="18" charset="-122"/>
                <a:ea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atin typeface="阿里巴巴普惠体 R" panose="00020600040101010101" pitchFamily="18" charset="-122"/>
                <a:ea typeface="阿里巴巴普惠体 R" panose="00020600040101010101" pitchFamily="18" charset="-122"/>
              </a:defRPr>
            </a:lvl1pPr>
          </a:lstStyle>
          <a:p>
            <a:fld id="{9F3FA88C-8356-4B79-80AA-DBC52DBCC036}" type="datetime1">
              <a:rPr lang="zh-CN" altLang="en-US" smtClean="0"/>
              <a:t>2024/1/11</a:t>
            </a:fld>
            <a:endParaRPr lang="zh-CN" altLang="en-US" dirty="0"/>
          </a:p>
        </p:txBody>
      </p:sp>
      <p:sp>
        <p:nvSpPr>
          <p:cNvPr id="4" name="幻灯片图像占位符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zh-CN" altLang="en-US" dirty="0"/>
          </a:p>
        </p:txBody>
      </p:sp>
      <p:sp>
        <p:nvSpPr>
          <p:cNvPr id="5" name="备注占位符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atin typeface="阿里巴巴普惠体 R" panose="00020600040101010101" pitchFamily="18" charset="-122"/>
                <a:ea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atin typeface="阿里巴巴普惠体 R" panose="00020600040101010101" pitchFamily="18" charset="-122"/>
                <a:ea typeface="阿里巴巴普惠体 R" panose="00020600040101010101" pitchFamily="18" charset="-122"/>
              </a:defRPr>
            </a:lvl1pPr>
          </a:lstStyle>
          <a:p>
            <a:fld id="{7986B7C4-F798-4ACC-87F9-F36C0E5D24BC}" type="slidenum">
              <a:rPr lang="zh-CN" altLang="en-US" smtClean="0"/>
              <a:pPr/>
              <a:t>‹#›</a:t>
            </a:fld>
            <a:endParaRPr lang="zh-CN" altLang="en-US" dirty="0"/>
          </a:p>
        </p:txBody>
      </p:sp>
    </p:spTree>
    <p:extLst>
      <p:ext uri="{BB962C8B-B14F-4D97-AF65-F5344CB8AC3E}">
        <p14:creationId xmlns:p14="http://schemas.microsoft.com/office/powerpoint/2010/main" val="257705507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86B7C4-F798-4ACC-87F9-F36C0E5D24BC}" type="slidenum">
              <a:rPr lang="zh-CN" altLang="en-US" smtClean="0"/>
              <a:t>1</a:t>
            </a:fld>
            <a:endParaRPr lang="zh-CN" altLang="en-US"/>
          </a:p>
        </p:txBody>
      </p:sp>
      <p:sp>
        <p:nvSpPr>
          <p:cNvPr id="5" name="日期占位符 4">
            <a:extLst>
              <a:ext uri="{FF2B5EF4-FFF2-40B4-BE49-F238E27FC236}">
                <a16:creationId xmlns:a16="http://schemas.microsoft.com/office/drawing/2014/main" id="{A71F5204-C764-700B-EEE8-10F79D5B22FF}"/>
              </a:ext>
            </a:extLst>
          </p:cNvPr>
          <p:cNvSpPr>
            <a:spLocks noGrp="1"/>
          </p:cNvSpPr>
          <p:nvPr>
            <p:ph type="dt" idx="1"/>
          </p:nvPr>
        </p:nvSpPr>
        <p:spPr/>
        <p:txBody>
          <a:bodyPr/>
          <a:lstStyle/>
          <a:p>
            <a:fld id="{A8A66091-D5F1-4199-AC40-4F25776F2235}" type="datetime1">
              <a:rPr lang="zh-CN" altLang="en-US" smtClean="0"/>
              <a:t>2024/1/11</a:t>
            </a:fld>
            <a:endParaRPr lang="zh-CN" altLang="en-US" dirty="0"/>
          </a:p>
        </p:txBody>
      </p:sp>
    </p:spTree>
    <p:extLst>
      <p:ext uri="{BB962C8B-B14F-4D97-AF65-F5344CB8AC3E}">
        <p14:creationId xmlns:p14="http://schemas.microsoft.com/office/powerpoint/2010/main" val="1509383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86B7C4-F798-4ACC-87F9-F36C0E5D24BC}" type="slidenum">
              <a:rPr lang="zh-CN" altLang="en-US" smtClean="0"/>
              <a:pPr/>
              <a:t>17</a:t>
            </a:fld>
            <a:endParaRPr lang="zh-CN" altLang="en-US" dirty="0"/>
          </a:p>
        </p:txBody>
      </p:sp>
      <p:sp>
        <p:nvSpPr>
          <p:cNvPr id="5" name="日期占位符 4">
            <a:extLst>
              <a:ext uri="{FF2B5EF4-FFF2-40B4-BE49-F238E27FC236}">
                <a16:creationId xmlns:a16="http://schemas.microsoft.com/office/drawing/2014/main" id="{362D32C7-3D61-88C8-604D-7B08FEFFF628}"/>
              </a:ext>
            </a:extLst>
          </p:cNvPr>
          <p:cNvSpPr>
            <a:spLocks noGrp="1"/>
          </p:cNvSpPr>
          <p:nvPr>
            <p:ph type="dt" idx="1"/>
          </p:nvPr>
        </p:nvSpPr>
        <p:spPr/>
        <p:txBody>
          <a:bodyPr/>
          <a:lstStyle/>
          <a:p>
            <a:fld id="{57D7C97B-3C8E-4A4A-A27D-C11A0CE0A502}" type="datetime1">
              <a:rPr lang="zh-CN" altLang="en-US" smtClean="0"/>
              <a:t>2024/1/11</a:t>
            </a:fld>
            <a:endParaRPr lang="zh-CN" altLang="en-US" dirty="0"/>
          </a:p>
        </p:txBody>
      </p:sp>
    </p:spTree>
    <p:extLst>
      <p:ext uri="{BB962C8B-B14F-4D97-AF65-F5344CB8AC3E}">
        <p14:creationId xmlns:p14="http://schemas.microsoft.com/office/powerpoint/2010/main" val="881512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86B7C4-F798-4ACC-87F9-F36C0E5D24BC}" type="slidenum">
              <a:rPr lang="zh-CN" altLang="en-US" smtClean="0"/>
              <a:t>19</a:t>
            </a:fld>
            <a:endParaRPr lang="zh-CN" altLang="en-US"/>
          </a:p>
        </p:txBody>
      </p:sp>
      <p:sp>
        <p:nvSpPr>
          <p:cNvPr id="5" name="日期占位符 4">
            <a:extLst>
              <a:ext uri="{FF2B5EF4-FFF2-40B4-BE49-F238E27FC236}">
                <a16:creationId xmlns:a16="http://schemas.microsoft.com/office/drawing/2014/main" id="{0C94B04C-9617-0ADE-3FA8-8CD312F292AB}"/>
              </a:ext>
            </a:extLst>
          </p:cNvPr>
          <p:cNvSpPr>
            <a:spLocks noGrp="1"/>
          </p:cNvSpPr>
          <p:nvPr>
            <p:ph type="dt" idx="1"/>
          </p:nvPr>
        </p:nvSpPr>
        <p:spPr/>
        <p:txBody>
          <a:bodyPr/>
          <a:lstStyle/>
          <a:p>
            <a:fld id="{842762B6-2143-418D-A2B9-8C1907CFCC09}" type="datetime1">
              <a:rPr lang="zh-CN" altLang="en-US" smtClean="0"/>
              <a:t>2024/1/11</a:t>
            </a:fld>
            <a:endParaRPr lang="zh-CN" altLang="en-US" dirty="0"/>
          </a:p>
        </p:txBody>
      </p:sp>
    </p:spTree>
    <p:extLst>
      <p:ext uri="{BB962C8B-B14F-4D97-AF65-F5344CB8AC3E}">
        <p14:creationId xmlns:p14="http://schemas.microsoft.com/office/powerpoint/2010/main" val="3935658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86B7C4-F798-4ACC-87F9-F36C0E5D24BC}" type="slidenum">
              <a:rPr lang="zh-CN" altLang="en-US" smtClean="0"/>
              <a:pPr/>
              <a:t>5</a:t>
            </a:fld>
            <a:endParaRPr lang="zh-CN" altLang="en-US" dirty="0"/>
          </a:p>
        </p:txBody>
      </p:sp>
      <p:sp>
        <p:nvSpPr>
          <p:cNvPr id="5" name="日期占位符 4">
            <a:extLst>
              <a:ext uri="{FF2B5EF4-FFF2-40B4-BE49-F238E27FC236}">
                <a16:creationId xmlns:a16="http://schemas.microsoft.com/office/drawing/2014/main" id="{66DFD500-786E-0F78-73F4-437F52C1BFEF}"/>
              </a:ext>
            </a:extLst>
          </p:cNvPr>
          <p:cNvSpPr>
            <a:spLocks noGrp="1"/>
          </p:cNvSpPr>
          <p:nvPr>
            <p:ph type="dt" idx="1"/>
          </p:nvPr>
        </p:nvSpPr>
        <p:spPr/>
        <p:txBody>
          <a:bodyPr/>
          <a:lstStyle/>
          <a:p>
            <a:fld id="{8DCDAF1D-3D7D-49A5-9A0A-E05520CB2479}" type="datetime1">
              <a:rPr lang="zh-CN" altLang="en-US" smtClean="0"/>
              <a:t>2024/1/11</a:t>
            </a:fld>
            <a:endParaRPr lang="zh-CN" altLang="en-US" dirty="0"/>
          </a:p>
        </p:txBody>
      </p:sp>
    </p:spTree>
    <p:extLst>
      <p:ext uri="{BB962C8B-B14F-4D97-AF65-F5344CB8AC3E}">
        <p14:creationId xmlns:p14="http://schemas.microsoft.com/office/powerpoint/2010/main" val="283828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86B7C4-F798-4ACC-87F9-F36C0E5D24BC}" type="slidenum">
              <a:rPr lang="zh-CN" altLang="en-US" smtClean="0"/>
              <a:pPr/>
              <a:t>7</a:t>
            </a:fld>
            <a:endParaRPr lang="zh-CN" altLang="en-US" dirty="0"/>
          </a:p>
        </p:txBody>
      </p:sp>
      <p:sp>
        <p:nvSpPr>
          <p:cNvPr id="5" name="日期占位符 4">
            <a:extLst>
              <a:ext uri="{FF2B5EF4-FFF2-40B4-BE49-F238E27FC236}">
                <a16:creationId xmlns:a16="http://schemas.microsoft.com/office/drawing/2014/main" id="{83953E04-9ABC-4280-27AC-237835C61495}"/>
              </a:ext>
            </a:extLst>
          </p:cNvPr>
          <p:cNvSpPr>
            <a:spLocks noGrp="1"/>
          </p:cNvSpPr>
          <p:nvPr>
            <p:ph type="dt" idx="1"/>
          </p:nvPr>
        </p:nvSpPr>
        <p:spPr/>
        <p:txBody>
          <a:bodyPr/>
          <a:lstStyle/>
          <a:p>
            <a:fld id="{D917ABB8-3AEB-41D2-8C9D-5B31C4F8F01E}" type="datetime1">
              <a:rPr lang="zh-CN" altLang="en-US" smtClean="0"/>
              <a:t>2024/1/11</a:t>
            </a:fld>
            <a:endParaRPr lang="zh-CN" altLang="en-US" dirty="0"/>
          </a:p>
        </p:txBody>
      </p:sp>
    </p:spTree>
    <p:extLst>
      <p:ext uri="{BB962C8B-B14F-4D97-AF65-F5344CB8AC3E}">
        <p14:creationId xmlns:p14="http://schemas.microsoft.com/office/powerpoint/2010/main" val="2155592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86B7C4-F798-4ACC-87F9-F36C0E5D24BC}" type="slidenum">
              <a:rPr lang="zh-CN" altLang="en-US" smtClean="0"/>
              <a:pPr/>
              <a:t>8</a:t>
            </a:fld>
            <a:endParaRPr lang="zh-CN" altLang="en-US" dirty="0"/>
          </a:p>
        </p:txBody>
      </p:sp>
      <p:sp>
        <p:nvSpPr>
          <p:cNvPr id="5" name="日期占位符 4">
            <a:extLst>
              <a:ext uri="{FF2B5EF4-FFF2-40B4-BE49-F238E27FC236}">
                <a16:creationId xmlns:a16="http://schemas.microsoft.com/office/drawing/2014/main" id="{C687BCD3-DE98-B2F3-0DC9-9192D98FDE6F}"/>
              </a:ext>
            </a:extLst>
          </p:cNvPr>
          <p:cNvSpPr>
            <a:spLocks noGrp="1"/>
          </p:cNvSpPr>
          <p:nvPr>
            <p:ph type="dt" idx="1"/>
          </p:nvPr>
        </p:nvSpPr>
        <p:spPr/>
        <p:txBody>
          <a:bodyPr/>
          <a:lstStyle/>
          <a:p>
            <a:fld id="{4862EAE4-F3CD-45FD-B6E5-A579F617104C}" type="datetime1">
              <a:rPr lang="zh-CN" altLang="en-US" smtClean="0"/>
              <a:t>2024/1/11</a:t>
            </a:fld>
            <a:endParaRPr lang="zh-CN" altLang="en-US" dirty="0"/>
          </a:p>
        </p:txBody>
      </p:sp>
    </p:spTree>
    <p:extLst>
      <p:ext uri="{BB962C8B-B14F-4D97-AF65-F5344CB8AC3E}">
        <p14:creationId xmlns:p14="http://schemas.microsoft.com/office/powerpoint/2010/main" val="2964940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86B7C4-F798-4ACC-87F9-F36C0E5D24BC}" type="slidenum">
              <a:rPr lang="zh-CN" altLang="en-US" smtClean="0"/>
              <a:t>9</a:t>
            </a:fld>
            <a:endParaRPr lang="zh-CN" altLang="en-US"/>
          </a:p>
        </p:txBody>
      </p:sp>
      <p:sp>
        <p:nvSpPr>
          <p:cNvPr id="5" name="日期占位符 4">
            <a:extLst>
              <a:ext uri="{FF2B5EF4-FFF2-40B4-BE49-F238E27FC236}">
                <a16:creationId xmlns:a16="http://schemas.microsoft.com/office/drawing/2014/main" id="{25645490-F83F-E632-0B7A-0240A41439E4}"/>
              </a:ext>
            </a:extLst>
          </p:cNvPr>
          <p:cNvSpPr>
            <a:spLocks noGrp="1"/>
          </p:cNvSpPr>
          <p:nvPr>
            <p:ph type="dt" idx="1"/>
          </p:nvPr>
        </p:nvSpPr>
        <p:spPr/>
        <p:txBody>
          <a:bodyPr/>
          <a:lstStyle/>
          <a:p>
            <a:fld id="{FA382E95-EA4D-49D3-B709-941838069C10}" type="datetime1">
              <a:rPr lang="zh-CN" altLang="en-US" smtClean="0"/>
              <a:t>2024/1/11</a:t>
            </a:fld>
            <a:endParaRPr lang="zh-CN" altLang="en-US" dirty="0"/>
          </a:p>
        </p:txBody>
      </p:sp>
    </p:spTree>
    <p:extLst>
      <p:ext uri="{BB962C8B-B14F-4D97-AF65-F5344CB8AC3E}">
        <p14:creationId xmlns:p14="http://schemas.microsoft.com/office/powerpoint/2010/main" val="1119825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86B7C4-F798-4ACC-87F9-F36C0E5D24BC}" type="slidenum">
              <a:rPr lang="zh-CN" altLang="en-US" smtClean="0"/>
              <a:t>11</a:t>
            </a:fld>
            <a:endParaRPr lang="zh-CN" altLang="en-US"/>
          </a:p>
        </p:txBody>
      </p:sp>
      <p:sp>
        <p:nvSpPr>
          <p:cNvPr id="5" name="日期占位符 4">
            <a:extLst>
              <a:ext uri="{FF2B5EF4-FFF2-40B4-BE49-F238E27FC236}">
                <a16:creationId xmlns:a16="http://schemas.microsoft.com/office/drawing/2014/main" id="{61F01726-2599-57AB-093F-8F02E38F3BB8}"/>
              </a:ext>
            </a:extLst>
          </p:cNvPr>
          <p:cNvSpPr>
            <a:spLocks noGrp="1"/>
          </p:cNvSpPr>
          <p:nvPr>
            <p:ph type="dt" idx="1"/>
          </p:nvPr>
        </p:nvSpPr>
        <p:spPr/>
        <p:txBody>
          <a:bodyPr/>
          <a:lstStyle/>
          <a:p>
            <a:fld id="{7097A84C-1E0C-4529-A0D7-28BEB1D20B3F}" type="datetime1">
              <a:rPr lang="zh-CN" altLang="en-US" smtClean="0"/>
              <a:t>2024/1/11</a:t>
            </a:fld>
            <a:endParaRPr lang="zh-CN" altLang="en-US" dirty="0"/>
          </a:p>
        </p:txBody>
      </p:sp>
    </p:spTree>
    <p:extLst>
      <p:ext uri="{BB962C8B-B14F-4D97-AF65-F5344CB8AC3E}">
        <p14:creationId xmlns:p14="http://schemas.microsoft.com/office/powerpoint/2010/main" val="154622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86B7C4-F798-4ACC-87F9-F36C0E5D24BC}" type="slidenum">
              <a:rPr lang="zh-CN" altLang="en-US" smtClean="0"/>
              <a:t>14</a:t>
            </a:fld>
            <a:endParaRPr lang="zh-CN" altLang="en-US"/>
          </a:p>
        </p:txBody>
      </p:sp>
      <p:sp>
        <p:nvSpPr>
          <p:cNvPr id="5" name="日期占位符 4">
            <a:extLst>
              <a:ext uri="{FF2B5EF4-FFF2-40B4-BE49-F238E27FC236}">
                <a16:creationId xmlns:a16="http://schemas.microsoft.com/office/drawing/2014/main" id="{1BE00282-B0B1-EB78-81E9-C2AD8F83CF2A}"/>
              </a:ext>
            </a:extLst>
          </p:cNvPr>
          <p:cNvSpPr>
            <a:spLocks noGrp="1"/>
          </p:cNvSpPr>
          <p:nvPr>
            <p:ph type="dt" idx="1"/>
          </p:nvPr>
        </p:nvSpPr>
        <p:spPr/>
        <p:txBody>
          <a:bodyPr/>
          <a:lstStyle/>
          <a:p>
            <a:fld id="{6A096124-1FB0-4118-9A4C-8B09760F2F92}" type="datetime1">
              <a:rPr lang="zh-CN" altLang="en-US" smtClean="0"/>
              <a:t>2024/1/11</a:t>
            </a:fld>
            <a:endParaRPr lang="zh-CN" altLang="en-US" dirty="0"/>
          </a:p>
        </p:txBody>
      </p:sp>
    </p:spTree>
    <p:extLst>
      <p:ext uri="{BB962C8B-B14F-4D97-AF65-F5344CB8AC3E}">
        <p14:creationId xmlns:p14="http://schemas.microsoft.com/office/powerpoint/2010/main" val="117876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86B7C4-F798-4ACC-87F9-F36C0E5D24BC}" type="slidenum">
              <a:rPr lang="zh-CN" altLang="en-US" smtClean="0"/>
              <a:pPr/>
              <a:t>15</a:t>
            </a:fld>
            <a:endParaRPr lang="zh-CN" altLang="en-US" dirty="0"/>
          </a:p>
        </p:txBody>
      </p:sp>
      <p:sp>
        <p:nvSpPr>
          <p:cNvPr id="5" name="日期占位符 4">
            <a:extLst>
              <a:ext uri="{FF2B5EF4-FFF2-40B4-BE49-F238E27FC236}">
                <a16:creationId xmlns:a16="http://schemas.microsoft.com/office/drawing/2014/main" id="{CE5698AA-BEB2-1208-B72C-0B3BE117BC2F}"/>
              </a:ext>
            </a:extLst>
          </p:cNvPr>
          <p:cNvSpPr>
            <a:spLocks noGrp="1"/>
          </p:cNvSpPr>
          <p:nvPr>
            <p:ph type="dt" idx="1"/>
          </p:nvPr>
        </p:nvSpPr>
        <p:spPr/>
        <p:txBody>
          <a:bodyPr/>
          <a:lstStyle/>
          <a:p>
            <a:fld id="{FE985754-CE2B-49FE-BDB1-3272CC7FFF87}" type="datetime1">
              <a:rPr lang="zh-CN" altLang="en-US" smtClean="0"/>
              <a:t>2024/1/11</a:t>
            </a:fld>
            <a:endParaRPr lang="zh-CN" altLang="en-US" dirty="0"/>
          </a:p>
        </p:txBody>
      </p:sp>
    </p:spTree>
    <p:extLst>
      <p:ext uri="{BB962C8B-B14F-4D97-AF65-F5344CB8AC3E}">
        <p14:creationId xmlns:p14="http://schemas.microsoft.com/office/powerpoint/2010/main" val="2662977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86B7C4-F798-4ACC-87F9-F36C0E5D24BC}" type="slidenum">
              <a:rPr lang="zh-CN" altLang="en-US" smtClean="0"/>
              <a:t>16</a:t>
            </a:fld>
            <a:endParaRPr lang="zh-CN" altLang="en-US"/>
          </a:p>
        </p:txBody>
      </p:sp>
      <p:sp>
        <p:nvSpPr>
          <p:cNvPr id="5" name="日期占位符 4">
            <a:extLst>
              <a:ext uri="{FF2B5EF4-FFF2-40B4-BE49-F238E27FC236}">
                <a16:creationId xmlns:a16="http://schemas.microsoft.com/office/drawing/2014/main" id="{3CAF7F4B-FD56-58B8-30FD-827AB92D395F}"/>
              </a:ext>
            </a:extLst>
          </p:cNvPr>
          <p:cNvSpPr>
            <a:spLocks noGrp="1"/>
          </p:cNvSpPr>
          <p:nvPr>
            <p:ph type="dt" idx="1"/>
          </p:nvPr>
        </p:nvSpPr>
        <p:spPr/>
        <p:txBody>
          <a:bodyPr/>
          <a:lstStyle/>
          <a:p>
            <a:fld id="{A6AC49D5-89C6-4BE6-8380-4852EF239979}" type="datetime1">
              <a:rPr lang="zh-CN" altLang="en-US" smtClean="0"/>
              <a:t>2024/1/11</a:t>
            </a:fld>
            <a:endParaRPr lang="zh-CN" altLang="en-US" dirty="0"/>
          </a:p>
        </p:txBody>
      </p:sp>
    </p:spTree>
    <p:extLst>
      <p:ext uri="{BB962C8B-B14F-4D97-AF65-F5344CB8AC3E}">
        <p14:creationId xmlns:p14="http://schemas.microsoft.com/office/powerpoint/2010/main" val="1815542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FC5DA81C-D6BF-62DF-E496-AD7E9F6F9DB7}"/>
              </a:ext>
            </a:extLst>
          </p:cNvPr>
          <p:cNvSpPr/>
          <p:nvPr userDrawn="1"/>
        </p:nvSpPr>
        <p:spPr>
          <a:xfrm flipH="1">
            <a:off x="0" y="5079146"/>
            <a:ext cx="12192000" cy="1778854"/>
          </a:xfrm>
          <a:custGeom>
            <a:avLst/>
            <a:gdLst>
              <a:gd name="connsiteX0" fmla="*/ 12192000 w 12192000"/>
              <a:gd name="connsiteY0" fmla="*/ 0 h 1778854"/>
              <a:gd name="connsiteX1" fmla="*/ 12105229 w 12192000"/>
              <a:gd name="connsiteY1" fmla="*/ 22137 h 1778854"/>
              <a:gd name="connsiteX2" fmla="*/ 10960983 w 12192000"/>
              <a:gd name="connsiteY2" fmla="*/ 323231 h 1778854"/>
              <a:gd name="connsiteX3" fmla="*/ 9464456 w 12192000"/>
              <a:gd name="connsiteY3" fmla="*/ 323231 h 1778854"/>
              <a:gd name="connsiteX4" fmla="*/ 7145660 w 12192000"/>
              <a:gd name="connsiteY4" fmla="*/ 963311 h 1778854"/>
              <a:gd name="connsiteX5" fmla="*/ 5386007 w 12192000"/>
              <a:gd name="connsiteY5" fmla="*/ 902351 h 1778854"/>
              <a:gd name="connsiteX6" fmla="*/ 3313890 w 12192000"/>
              <a:gd name="connsiteY6" fmla="*/ 1664351 h 1778854"/>
              <a:gd name="connsiteX7" fmla="*/ 1406229 w 12192000"/>
              <a:gd name="connsiteY7" fmla="*/ 1633871 h 1778854"/>
              <a:gd name="connsiteX8" fmla="*/ 90600 w 12192000"/>
              <a:gd name="connsiteY8" fmla="*/ 1755791 h 1778854"/>
              <a:gd name="connsiteX9" fmla="*/ 0 w 12192000"/>
              <a:gd name="connsiteY9" fmla="*/ 1777492 h 1778854"/>
              <a:gd name="connsiteX10" fmla="*/ 0 w 12192000"/>
              <a:gd name="connsiteY10" fmla="*/ 1778854 h 1778854"/>
              <a:gd name="connsiteX11" fmla="*/ 12192000 w 12192000"/>
              <a:gd name="connsiteY11" fmla="*/ 1778854 h 177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1778854">
                <a:moveTo>
                  <a:pt x="12192000" y="0"/>
                </a:moveTo>
                <a:lnTo>
                  <a:pt x="12105229" y="22137"/>
                </a:lnTo>
                <a:cubicBezTo>
                  <a:pt x="11720844" y="128987"/>
                  <a:pt x="11285394" y="284536"/>
                  <a:pt x="10960983" y="323231"/>
                </a:cubicBezTo>
                <a:cubicBezTo>
                  <a:pt x="10407323" y="389271"/>
                  <a:pt x="10100343" y="216551"/>
                  <a:pt x="9464456" y="323231"/>
                </a:cubicBezTo>
                <a:cubicBezTo>
                  <a:pt x="8828568" y="429911"/>
                  <a:pt x="7825401" y="866791"/>
                  <a:pt x="7145660" y="963311"/>
                </a:cubicBezTo>
                <a:cubicBezTo>
                  <a:pt x="6465918" y="1059831"/>
                  <a:pt x="6024635" y="785511"/>
                  <a:pt x="5386007" y="902351"/>
                </a:cubicBezTo>
                <a:cubicBezTo>
                  <a:pt x="4747378" y="1019191"/>
                  <a:pt x="3977187" y="1542431"/>
                  <a:pt x="3313890" y="1664351"/>
                </a:cubicBezTo>
                <a:cubicBezTo>
                  <a:pt x="2650594" y="1786271"/>
                  <a:pt x="1943444" y="1618631"/>
                  <a:pt x="1406229" y="1633871"/>
                </a:cubicBezTo>
                <a:cubicBezTo>
                  <a:pt x="869014" y="1649111"/>
                  <a:pt x="693596" y="1621171"/>
                  <a:pt x="90600" y="1755791"/>
                </a:cubicBezTo>
                <a:lnTo>
                  <a:pt x="0" y="1777492"/>
                </a:lnTo>
                <a:lnTo>
                  <a:pt x="0" y="1778854"/>
                </a:lnTo>
                <a:lnTo>
                  <a:pt x="12192000" y="1778854"/>
                </a:lnTo>
                <a:close/>
              </a:path>
            </a:pathLst>
          </a:custGeom>
          <a:gradFill>
            <a:gsLst>
              <a:gs pos="0">
                <a:schemeClr val="accent5">
                  <a:alpha val="72000"/>
                </a:schemeClr>
              </a:gs>
              <a:gs pos="100000">
                <a:schemeClr val="accent6"/>
              </a:gs>
            </a:gsLst>
            <a:lin ang="10800000" scaled="0"/>
          </a:gradFill>
          <a:ln>
            <a:no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占位符 11">
            <a:extLst>
              <a:ext uri="{FF2B5EF4-FFF2-40B4-BE49-F238E27FC236}">
                <a16:creationId xmlns:a16="http://schemas.microsoft.com/office/drawing/2014/main" id="{421E541B-1400-9730-2EC9-AE59B3D8C66A}"/>
              </a:ext>
            </a:extLst>
          </p:cNvPr>
          <p:cNvSpPr>
            <a:spLocks noGrp="1"/>
          </p:cNvSpPr>
          <p:nvPr>
            <p:ph type="body" sz="quarter" idx="10"/>
          </p:nvPr>
        </p:nvSpPr>
        <p:spPr>
          <a:xfrm>
            <a:off x="569751" y="2137242"/>
            <a:ext cx="5194300" cy="584647"/>
          </a:xfrm>
        </p:spPr>
        <p:txBody>
          <a:bodyPr anchor="ctr">
            <a:normAutofit/>
          </a:bodyPr>
          <a:lstStyle>
            <a:lvl1pPr marL="0" indent="0">
              <a:lnSpc>
                <a:spcPct val="100000"/>
              </a:lnSpc>
              <a:spcBef>
                <a:spcPts val="0"/>
              </a:spcBef>
              <a:buFontTx/>
              <a:buNone/>
              <a:defRPr sz="3200">
                <a:solidFill>
                  <a:schemeClr val="tx1">
                    <a:lumMod val="75000"/>
                    <a:lumOff val="25000"/>
                  </a:schemeClr>
                </a:solidFill>
              </a:defRPr>
            </a:lvl1pPr>
          </a:lstStyle>
          <a:p>
            <a:pPr lvl="0"/>
            <a:r>
              <a:rPr lang="zh-CN" altLang="en-US" dirty="0"/>
              <a:t>单击此处编辑母版文本样式</a:t>
            </a:r>
          </a:p>
        </p:txBody>
      </p:sp>
      <p:sp>
        <p:nvSpPr>
          <p:cNvPr id="14" name="文本占位符 13">
            <a:extLst>
              <a:ext uri="{FF2B5EF4-FFF2-40B4-BE49-F238E27FC236}">
                <a16:creationId xmlns:a16="http://schemas.microsoft.com/office/drawing/2014/main" id="{9DE37FF9-0DC1-E683-3758-CA5CFCE95CF5}"/>
              </a:ext>
            </a:extLst>
          </p:cNvPr>
          <p:cNvSpPr>
            <a:spLocks noGrp="1"/>
          </p:cNvSpPr>
          <p:nvPr>
            <p:ph type="body" sz="quarter" idx="11" hasCustomPrompt="1"/>
          </p:nvPr>
        </p:nvSpPr>
        <p:spPr>
          <a:xfrm>
            <a:off x="569751" y="2722017"/>
            <a:ext cx="7023100" cy="1028700"/>
          </a:xfrm>
        </p:spPr>
        <p:txBody>
          <a:bodyPr anchor="ctr">
            <a:noAutofit/>
          </a:bodyPr>
          <a:lstStyle>
            <a:lvl1pPr marL="0" indent="0">
              <a:lnSpc>
                <a:spcPct val="100000"/>
              </a:lnSpc>
              <a:spcBef>
                <a:spcPts val="0"/>
              </a:spcBef>
              <a:buFontTx/>
              <a:buNone/>
              <a:defRPr sz="5200" b="1">
                <a:solidFill>
                  <a:schemeClr val="accent5"/>
                </a:solidFill>
                <a:latin typeface="+mj-ea"/>
                <a:ea typeface="+mj-ea"/>
              </a:defRPr>
            </a:lvl1pPr>
          </a:lstStyle>
          <a:p>
            <a:pPr lvl="0"/>
            <a:r>
              <a:rPr lang="zh-CN" altLang="en-US" dirty="0"/>
              <a:t>单击此处编辑文本</a:t>
            </a:r>
          </a:p>
        </p:txBody>
      </p:sp>
    </p:spTree>
    <p:extLst>
      <p:ext uri="{BB962C8B-B14F-4D97-AF65-F5344CB8AC3E}">
        <p14:creationId xmlns:p14="http://schemas.microsoft.com/office/powerpoint/2010/main" val="141530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2" name="图片 1" descr="黑白色的花&#10;&#10;低可信度描述已自动生成">
            <a:extLst>
              <a:ext uri="{FF2B5EF4-FFF2-40B4-BE49-F238E27FC236}">
                <a16:creationId xmlns:a16="http://schemas.microsoft.com/office/drawing/2014/main" id="{149FF7F4-7D63-F426-06AD-E4211B7562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334"/>
          <a:stretch/>
        </p:blipFill>
        <p:spPr>
          <a:xfrm flipH="1">
            <a:off x="-1" y="0"/>
            <a:ext cx="4182893" cy="6858000"/>
          </a:xfrm>
          <a:prstGeom prst="rect">
            <a:avLst/>
          </a:prstGeom>
        </p:spPr>
      </p:pic>
      <p:sp>
        <p:nvSpPr>
          <p:cNvPr id="3" name="矩形 2">
            <a:extLst>
              <a:ext uri="{FF2B5EF4-FFF2-40B4-BE49-F238E27FC236}">
                <a16:creationId xmlns:a16="http://schemas.microsoft.com/office/drawing/2014/main" id="{5FFE3415-1952-EE6F-6E61-446141FFD51E}"/>
              </a:ext>
            </a:extLst>
          </p:cNvPr>
          <p:cNvSpPr/>
          <p:nvPr userDrawn="1"/>
        </p:nvSpPr>
        <p:spPr>
          <a:xfrm>
            <a:off x="1" y="-11151"/>
            <a:ext cx="4182894" cy="6869151"/>
          </a:xfrm>
          <a:prstGeom prst="rect">
            <a:avLst/>
          </a:prstGeom>
          <a:gradFill>
            <a:gsLst>
              <a:gs pos="0">
                <a:schemeClr val="accent5">
                  <a:alpha val="68000"/>
                </a:schemeClr>
              </a:gs>
              <a:gs pos="100000">
                <a:schemeClr val="accent6">
                  <a:alpha val="6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A1B8AC9A-9543-313A-678F-8A1078513DB7}"/>
              </a:ext>
            </a:extLst>
          </p:cNvPr>
          <p:cNvSpPr/>
          <p:nvPr userDrawn="1"/>
        </p:nvSpPr>
        <p:spPr>
          <a:xfrm>
            <a:off x="3404680" y="1316383"/>
            <a:ext cx="8787319" cy="481771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20" name="文本占位符 19">
            <a:extLst>
              <a:ext uri="{FF2B5EF4-FFF2-40B4-BE49-F238E27FC236}">
                <a16:creationId xmlns:a16="http://schemas.microsoft.com/office/drawing/2014/main" id="{71FBE182-19C7-E969-4369-A600BF457B75}"/>
              </a:ext>
            </a:extLst>
          </p:cNvPr>
          <p:cNvSpPr>
            <a:spLocks noGrp="1"/>
          </p:cNvSpPr>
          <p:nvPr>
            <p:ph type="body" sz="quarter" idx="10"/>
          </p:nvPr>
        </p:nvSpPr>
        <p:spPr>
          <a:xfrm>
            <a:off x="4403068" y="1680389"/>
            <a:ext cx="6108969" cy="840012"/>
          </a:xfrm>
        </p:spPr>
        <p:txBody>
          <a:bodyPr anchor="ctr">
            <a:noAutofit/>
          </a:bodyPr>
          <a:lstStyle>
            <a:lvl1pPr marL="0" indent="0">
              <a:lnSpc>
                <a:spcPct val="100000"/>
              </a:lnSpc>
              <a:spcBef>
                <a:spcPts val="0"/>
              </a:spcBef>
              <a:buFontTx/>
              <a:buNone/>
              <a:defRPr sz="3600">
                <a:solidFill>
                  <a:schemeClr val="tx1">
                    <a:lumMod val="75000"/>
                    <a:lumOff val="25000"/>
                  </a:schemeClr>
                </a:solidFill>
              </a:defRPr>
            </a:lvl1pPr>
          </a:lstStyle>
          <a:p>
            <a:pPr lvl="0"/>
            <a:r>
              <a:rPr lang="zh-CN" altLang="en-US" dirty="0"/>
              <a:t>单击此处编辑母版文本样式</a:t>
            </a:r>
          </a:p>
        </p:txBody>
      </p:sp>
      <p:sp>
        <p:nvSpPr>
          <p:cNvPr id="21" name="文本占位符 20">
            <a:extLst>
              <a:ext uri="{FF2B5EF4-FFF2-40B4-BE49-F238E27FC236}">
                <a16:creationId xmlns:a16="http://schemas.microsoft.com/office/drawing/2014/main" id="{BF421500-5280-0E4F-57AC-0ED4AF624C05}"/>
              </a:ext>
            </a:extLst>
          </p:cNvPr>
          <p:cNvSpPr>
            <a:spLocks noGrp="1"/>
          </p:cNvSpPr>
          <p:nvPr>
            <p:ph type="body" sz="quarter" idx="11"/>
          </p:nvPr>
        </p:nvSpPr>
        <p:spPr>
          <a:xfrm>
            <a:off x="4403068" y="2743947"/>
            <a:ext cx="6108969" cy="840012"/>
          </a:xfrm>
        </p:spPr>
        <p:txBody>
          <a:bodyPr anchor="ctr">
            <a:noAutofit/>
          </a:bodyPr>
          <a:lstStyle>
            <a:lvl1pPr marL="0" indent="0">
              <a:lnSpc>
                <a:spcPct val="100000"/>
              </a:lnSpc>
              <a:spcBef>
                <a:spcPts val="0"/>
              </a:spcBef>
              <a:buFontTx/>
              <a:buNone/>
              <a:defRPr sz="3600">
                <a:solidFill>
                  <a:schemeClr val="tx1">
                    <a:lumMod val="75000"/>
                    <a:lumOff val="25000"/>
                  </a:schemeClr>
                </a:solidFill>
              </a:defRPr>
            </a:lvl1pPr>
          </a:lstStyle>
          <a:p>
            <a:pPr lvl="0"/>
            <a:r>
              <a:rPr lang="zh-CN" altLang="en-US" dirty="0"/>
              <a:t>单击此处编辑母版文本样式</a:t>
            </a:r>
          </a:p>
        </p:txBody>
      </p:sp>
      <p:sp>
        <p:nvSpPr>
          <p:cNvPr id="22" name="文本占位符 21">
            <a:extLst>
              <a:ext uri="{FF2B5EF4-FFF2-40B4-BE49-F238E27FC236}">
                <a16:creationId xmlns:a16="http://schemas.microsoft.com/office/drawing/2014/main" id="{2D55BF51-5FFD-4874-1A75-34CF5C1A0450}"/>
              </a:ext>
            </a:extLst>
          </p:cNvPr>
          <p:cNvSpPr>
            <a:spLocks noGrp="1"/>
          </p:cNvSpPr>
          <p:nvPr>
            <p:ph type="body" sz="quarter" idx="12"/>
          </p:nvPr>
        </p:nvSpPr>
        <p:spPr>
          <a:xfrm>
            <a:off x="4403068" y="3807505"/>
            <a:ext cx="6108969" cy="840012"/>
          </a:xfrm>
        </p:spPr>
        <p:txBody>
          <a:bodyPr anchor="ctr">
            <a:noAutofit/>
          </a:bodyPr>
          <a:lstStyle>
            <a:lvl1pPr marL="0" indent="0">
              <a:lnSpc>
                <a:spcPct val="100000"/>
              </a:lnSpc>
              <a:spcBef>
                <a:spcPts val="0"/>
              </a:spcBef>
              <a:buFontTx/>
              <a:buNone/>
              <a:defRPr sz="3600">
                <a:solidFill>
                  <a:schemeClr val="tx1">
                    <a:lumMod val="75000"/>
                    <a:lumOff val="25000"/>
                  </a:schemeClr>
                </a:solidFill>
              </a:defRPr>
            </a:lvl1pPr>
          </a:lstStyle>
          <a:p>
            <a:pPr lvl="0"/>
            <a:r>
              <a:rPr lang="zh-CN" altLang="en-US" dirty="0"/>
              <a:t>单击此处编辑母版文本样式</a:t>
            </a:r>
          </a:p>
        </p:txBody>
      </p:sp>
      <p:sp>
        <p:nvSpPr>
          <p:cNvPr id="24" name="文本占位符 23">
            <a:extLst>
              <a:ext uri="{FF2B5EF4-FFF2-40B4-BE49-F238E27FC236}">
                <a16:creationId xmlns:a16="http://schemas.microsoft.com/office/drawing/2014/main" id="{6A9D4495-DC80-851F-E38B-8BB4FBDA5975}"/>
              </a:ext>
            </a:extLst>
          </p:cNvPr>
          <p:cNvSpPr>
            <a:spLocks noGrp="1"/>
          </p:cNvSpPr>
          <p:nvPr>
            <p:ph type="body" sz="quarter" idx="13"/>
          </p:nvPr>
        </p:nvSpPr>
        <p:spPr>
          <a:xfrm>
            <a:off x="4403068" y="4871062"/>
            <a:ext cx="6108969" cy="840012"/>
          </a:xfrm>
        </p:spPr>
        <p:txBody>
          <a:bodyPr anchor="ctr">
            <a:noAutofit/>
          </a:bodyPr>
          <a:lstStyle>
            <a:lvl1pPr marL="0" indent="0">
              <a:lnSpc>
                <a:spcPct val="100000"/>
              </a:lnSpc>
              <a:spcBef>
                <a:spcPts val="0"/>
              </a:spcBef>
              <a:buFontTx/>
              <a:buNone/>
              <a:defRPr sz="3600">
                <a:solidFill>
                  <a:schemeClr val="tx1">
                    <a:lumMod val="75000"/>
                    <a:lumOff val="2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6811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fade">
                                      <p:cBhvr>
                                        <p:cTn id="10" dur="500"/>
                                        <p:tgtEl>
                                          <p:spTgt spid="2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5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A816B5A-5289-1EB2-1E46-F5C03E5D32C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965" r="42890"/>
          <a:stretch/>
        </p:blipFill>
        <p:spPr>
          <a:xfrm flipH="1">
            <a:off x="0" y="0"/>
            <a:ext cx="4027251" cy="6858000"/>
          </a:xfrm>
          <a:prstGeom prst="rect">
            <a:avLst/>
          </a:prstGeom>
        </p:spPr>
      </p:pic>
      <p:sp>
        <p:nvSpPr>
          <p:cNvPr id="9" name="矩形 8">
            <a:extLst>
              <a:ext uri="{FF2B5EF4-FFF2-40B4-BE49-F238E27FC236}">
                <a16:creationId xmlns:a16="http://schemas.microsoft.com/office/drawing/2014/main" id="{A59CD64F-19B5-7241-46AA-7B39890C8FF1}"/>
              </a:ext>
            </a:extLst>
          </p:cNvPr>
          <p:cNvSpPr/>
          <p:nvPr userDrawn="1"/>
        </p:nvSpPr>
        <p:spPr>
          <a:xfrm>
            <a:off x="0" y="-11151"/>
            <a:ext cx="4027250" cy="6869151"/>
          </a:xfrm>
          <a:prstGeom prst="rect">
            <a:avLst/>
          </a:prstGeom>
          <a:gradFill>
            <a:gsLst>
              <a:gs pos="0">
                <a:schemeClr val="accent5">
                  <a:alpha val="0"/>
                </a:schemeClr>
              </a:gs>
              <a:gs pos="100000">
                <a:schemeClr val="accent6">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70764CE7-9014-D387-FAF4-5A3AA5285D2A}"/>
              </a:ext>
            </a:extLst>
          </p:cNvPr>
          <p:cNvSpPr/>
          <p:nvPr userDrawn="1"/>
        </p:nvSpPr>
        <p:spPr>
          <a:xfrm rot="16200000" flipH="1">
            <a:off x="1983411" y="1407425"/>
            <a:ext cx="65178" cy="40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1" name="矩形 10">
            <a:extLst>
              <a:ext uri="{FF2B5EF4-FFF2-40B4-BE49-F238E27FC236}">
                <a16:creationId xmlns:a16="http://schemas.microsoft.com/office/drawing/2014/main" id="{0F2707A3-7217-A1C3-8717-403469A8E3FC}"/>
              </a:ext>
            </a:extLst>
          </p:cNvPr>
          <p:cNvSpPr/>
          <p:nvPr userDrawn="1"/>
        </p:nvSpPr>
        <p:spPr>
          <a:xfrm>
            <a:off x="1981225" y="-11151"/>
            <a:ext cx="64800" cy="69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2" name="矩形 11">
            <a:extLst>
              <a:ext uri="{FF2B5EF4-FFF2-40B4-BE49-F238E27FC236}">
                <a16:creationId xmlns:a16="http://schemas.microsoft.com/office/drawing/2014/main" id="{1122E290-84A1-C0EB-9C07-8C7F9191F0AB}"/>
              </a:ext>
            </a:extLst>
          </p:cNvPr>
          <p:cNvSpPr/>
          <p:nvPr userDrawn="1"/>
        </p:nvSpPr>
        <p:spPr>
          <a:xfrm>
            <a:off x="3404681" y="1047156"/>
            <a:ext cx="8787319" cy="481771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24" name="文本占位符 23">
            <a:extLst>
              <a:ext uri="{FF2B5EF4-FFF2-40B4-BE49-F238E27FC236}">
                <a16:creationId xmlns:a16="http://schemas.microsoft.com/office/drawing/2014/main" id="{DB53BF13-6014-5AA7-FD5B-0D700372C3EB}"/>
              </a:ext>
            </a:extLst>
          </p:cNvPr>
          <p:cNvSpPr>
            <a:spLocks noGrp="1"/>
          </p:cNvSpPr>
          <p:nvPr>
            <p:ph type="body" sz="quarter" idx="10"/>
          </p:nvPr>
        </p:nvSpPr>
        <p:spPr>
          <a:xfrm>
            <a:off x="4090645" y="1952263"/>
            <a:ext cx="6108969" cy="840012"/>
          </a:xfrm>
        </p:spPr>
        <p:txBody>
          <a:bodyPr anchor="ctr">
            <a:noAutofit/>
          </a:bodyPr>
          <a:lstStyle>
            <a:lvl1pPr marL="0" indent="0">
              <a:lnSpc>
                <a:spcPct val="100000"/>
              </a:lnSpc>
              <a:spcBef>
                <a:spcPts val="0"/>
              </a:spcBef>
              <a:buFontTx/>
              <a:buNone/>
              <a:defRPr sz="3600">
                <a:solidFill>
                  <a:schemeClr val="tx1">
                    <a:lumMod val="75000"/>
                    <a:lumOff val="25000"/>
                  </a:schemeClr>
                </a:solidFill>
              </a:defRPr>
            </a:lvl1pPr>
          </a:lstStyle>
          <a:p>
            <a:pPr lvl="0"/>
            <a:r>
              <a:rPr lang="zh-CN" altLang="en-US" dirty="0"/>
              <a:t>单击此处编辑母版文本样式</a:t>
            </a:r>
          </a:p>
        </p:txBody>
      </p:sp>
      <p:sp>
        <p:nvSpPr>
          <p:cNvPr id="25" name="文本占位符 24">
            <a:extLst>
              <a:ext uri="{FF2B5EF4-FFF2-40B4-BE49-F238E27FC236}">
                <a16:creationId xmlns:a16="http://schemas.microsoft.com/office/drawing/2014/main" id="{410FA29F-FFBA-B5E9-386B-7DDEA2EC3D64}"/>
              </a:ext>
            </a:extLst>
          </p:cNvPr>
          <p:cNvSpPr>
            <a:spLocks noGrp="1"/>
          </p:cNvSpPr>
          <p:nvPr>
            <p:ph type="body" sz="quarter" idx="11" hasCustomPrompt="1"/>
          </p:nvPr>
        </p:nvSpPr>
        <p:spPr>
          <a:xfrm>
            <a:off x="4090645" y="2758345"/>
            <a:ext cx="7023100" cy="1028700"/>
          </a:xfrm>
        </p:spPr>
        <p:txBody>
          <a:bodyPr anchor="ctr">
            <a:noAutofit/>
          </a:bodyPr>
          <a:lstStyle>
            <a:lvl1pPr marL="0" indent="0">
              <a:lnSpc>
                <a:spcPct val="100000"/>
              </a:lnSpc>
              <a:spcBef>
                <a:spcPts val="0"/>
              </a:spcBef>
              <a:buFontTx/>
              <a:buNone/>
              <a:defRPr sz="6600" b="1">
                <a:solidFill>
                  <a:schemeClr val="accent5"/>
                </a:solidFill>
                <a:latin typeface="+mj-ea"/>
                <a:ea typeface="+mj-ea"/>
              </a:defRPr>
            </a:lvl1pPr>
          </a:lstStyle>
          <a:p>
            <a:pPr lvl="0"/>
            <a:r>
              <a:rPr lang="zh-CN" altLang="en-US" dirty="0"/>
              <a:t>单击此处编辑文本</a:t>
            </a:r>
          </a:p>
        </p:txBody>
      </p:sp>
    </p:spTree>
    <p:extLst>
      <p:ext uri="{BB962C8B-B14F-4D97-AF65-F5344CB8AC3E}">
        <p14:creationId xmlns:p14="http://schemas.microsoft.com/office/powerpoint/2010/main" val="350708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F3A2FDEB-B9B1-77FC-960B-EB3D8ABD67DC}"/>
              </a:ext>
            </a:extLst>
          </p:cNvPr>
          <p:cNvSpPr/>
          <p:nvPr userDrawn="1"/>
        </p:nvSpPr>
        <p:spPr>
          <a:xfrm>
            <a:off x="252952" y="331699"/>
            <a:ext cx="407448" cy="513749"/>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gradFill>
            <a:gsLst>
              <a:gs pos="0">
                <a:schemeClr val="accent5"/>
              </a:gs>
              <a:gs pos="100000">
                <a:schemeClr val="accent6">
                  <a:alpha val="5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本占位符 7">
            <a:extLst>
              <a:ext uri="{FF2B5EF4-FFF2-40B4-BE49-F238E27FC236}">
                <a16:creationId xmlns:a16="http://schemas.microsoft.com/office/drawing/2014/main" id="{003D6D04-752A-4A33-9CC9-5615A4F3B57C}"/>
              </a:ext>
            </a:extLst>
          </p:cNvPr>
          <p:cNvSpPr>
            <a:spLocks noGrp="1"/>
          </p:cNvSpPr>
          <p:nvPr>
            <p:ph type="body" sz="quarter" idx="13"/>
          </p:nvPr>
        </p:nvSpPr>
        <p:spPr>
          <a:xfrm>
            <a:off x="800910" y="249099"/>
            <a:ext cx="10717989" cy="678949"/>
          </a:xfrm>
        </p:spPr>
        <p:txBody>
          <a:bodyPr anchor="ctr">
            <a:noAutofit/>
          </a:bodyPr>
          <a:lstStyle>
            <a:lvl1pPr marL="0" indent="0">
              <a:lnSpc>
                <a:spcPct val="100000"/>
              </a:lnSpc>
              <a:spcBef>
                <a:spcPts val="0"/>
              </a:spcBef>
              <a:buFontTx/>
              <a:buNone/>
              <a:defRPr sz="3200" b="1">
                <a:solidFill>
                  <a:schemeClr val="accent5"/>
                </a:solidFill>
                <a:latin typeface="+mj-ea"/>
                <a:ea typeface="+mj-ea"/>
              </a:defRPr>
            </a:lvl1pPr>
            <a:lvl2pPr marL="457200" indent="0">
              <a:buNone/>
              <a:defRPr/>
            </a:lvl2pPr>
          </a:lstStyle>
          <a:p>
            <a:pPr lvl="0"/>
            <a:r>
              <a:rPr lang="zh-CN" altLang="en-US" dirty="0"/>
              <a:t>单击此处编辑母版文本样式</a:t>
            </a:r>
          </a:p>
        </p:txBody>
      </p:sp>
    </p:spTree>
    <p:extLst>
      <p:ext uri="{BB962C8B-B14F-4D97-AF65-F5344CB8AC3E}">
        <p14:creationId xmlns:p14="http://schemas.microsoft.com/office/powerpoint/2010/main" val="205898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FC5DA81C-D6BF-62DF-E496-AD7E9F6F9DB7}"/>
              </a:ext>
            </a:extLst>
          </p:cNvPr>
          <p:cNvSpPr/>
          <p:nvPr userDrawn="1"/>
        </p:nvSpPr>
        <p:spPr>
          <a:xfrm flipH="1">
            <a:off x="0" y="5079146"/>
            <a:ext cx="12192000" cy="1778854"/>
          </a:xfrm>
          <a:custGeom>
            <a:avLst/>
            <a:gdLst>
              <a:gd name="connsiteX0" fmla="*/ 12192000 w 12192000"/>
              <a:gd name="connsiteY0" fmla="*/ 0 h 1778854"/>
              <a:gd name="connsiteX1" fmla="*/ 12105229 w 12192000"/>
              <a:gd name="connsiteY1" fmla="*/ 22137 h 1778854"/>
              <a:gd name="connsiteX2" fmla="*/ 10960983 w 12192000"/>
              <a:gd name="connsiteY2" fmla="*/ 323231 h 1778854"/>
              <a:gd name="connsiteX3" fmla="*/ 9464456 w 12192000"/>
              <a:gd name="connsiteY3" fmla="*/ 323231 h 1778854"/>
              <a:gd name="connsiteX4" fmla="*/ 7145660 w 12192000"/>
              <a:gd name="connsiteY4" fmla="*/ 963311 h 1778854"/>
              <a:gd name="connsiteX5" fmla="*/ 5386007 w 12192000"/>
              <a:gd name="connsiteY5" fmla="*/ 902351 h 1778854"/>
              <a:gd name="connsiteX6" fmla="*/ 3313890 w 12192000"/>
              <a:gd name="connsiteY6" fmla="*/ 1664351 h 1778854"/>
              <a:gd name="connsiteX7" fmla="*/ 1406229 w 12192000"/>
              <a:gd name="connsiteY7" fmla="*/ 1633871 h 1778854"/>
              <a:gd name="connsiteX8" fmla="*/ 90600 w 12192000"/>
              <a:gd name="connsiteY8" fmla="*/ 1755791 h 1778854"/>
              <a:gd name="connsiteX9" fmla="*/ 0 w 12192000"/>
              <a:gd name="connsiteY9" fmla="*/ 1777492 h 1778854"/>
              <a:gd name="connsiteX10" fmla="*/ 0 w 12192000"/>
              <a:gd name="connsiteY10" fmla="*/ 1778854 h 1778854"/>
              <a:gd name="connsiteX11" fmla="*/ 12192000 w 12192000"/>
              <a:gd name="connsiteY11" fmla="*/ 1778854 h 177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1778854">
                <a:moveTo>
                  <a:pt x="12192000" y="0"/>
                </a:moveTo>
                <a:lnTo>
                  <a:pt x="12105229" y="22137"/>
                </a:lnTo>
                <a:cubicBezTo>
                  <a:pt x="11720844" y="128987"/>
                  <a:pt x="11285394" y="284536"/>
                  <a:pt x="10960983" y="323231"/>
                </a:cubicBezTo>
                <a:cubicBezTo>
                  <a:pt x="10407323" y="389271"/>
                  <a:pt x="10100343" y="216551"/>
                  <a:pt x="9464456" y="323231"/>
                </a:cubicBezTo>
                <a:cubicBezTo>
                  <a:pt x="8828568" y="429911"/>
                  <a:pt x="7825401" y="866791"/>
                  <a:pt x="7145660" y="963311"/>
                </a:cubicBezTo>
                <a:cubicBezTo>
                  <a:pt x="6465918" y="1059831"/>
                  <a:pt x="6024635" y="785511"/>
                  <a:pt x="5386007" y="902351"/>
                </a:cubicBezTo>
                <a:cubicBezTo>
                  <a:pt x="4747378" y="1019191"/>
                  <a:pt x="3977187" y="1542431"/>
                  <a:pt x="3313890" y="1664351"/>
                </a:cubicBezTo>
                <a:cubicBezTo>
                  <a:pt x="2650594" y="1786271"/>
                  <a:pt x="1943444" y="1618631"/>
                  <a:pt x="1406229" y="1633871"/>
                </a:cubicBezTo>
                <a:cubicBezTo>
                  <a:pt x="869014" y="1649111"/>
                  <a:pt x="693596" y="1621171"/>
                  <a:pt x="90600" y="1755791"/>
                </a:cubicBezTo>
                <a:lnTo>
                  <a:pt x="0" y="1777492"/>
                </a:lnTo>
                <a:lnTo>
                  <a:pt x="0" y="1778854"/>
                </a:lnTo>
                <a:lnTo>
                  <a:pt x="12192000" y="1778854"/>
                </a:lnTo>
                <a:close/>
              </a:path>
            </a:pathLst>
          </a:custGeom>
          <a:gradFill>
            <a:gsLst>
              <a:gs pos="0">
                <a:schemeClr val="accent5">
                  <a:alpha val="72000"/>
                </a:schemeClr>
              </a:gs>
              <a:gs pos="100000">
                <a:schemeClr val="accent6"/>
              </a:gs>
            </a:gsLst>
            <a:lin ang="10800000" scaled="0"/>
          </a:gradFill>
          <a:ln>
            <a:no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占位符 11">
            <a:extLst>
              <a:ext uri="{FF2B5EF4-FFF2-40B4-BE49-F238E27FC236}">
                <a16:creationId xmlns:a16="http://schemas.microsoft.com/office/drawing/2014/main" id="{421E541B-1400-9730-2EC9-AE59B3D8C66A}"/>
              </a:ext>
            </a:extLst>
          </p:cNvPr>
          <p:cNvSpPr>
            <a:spLocks noGrp="1"/>
          </p:cNvSpPr>
          <p:nvPr>
            <p:ph type="body" sz="quarter" idx="10"/>
          </p:nvPr>
        </p:nvSpPr>
        <p:spPr>
          <a:xfrm>
            <a:off x="569751" y="2137242"/>
            <a:ext cx="5194300" cy="584647"/>
          </a:xfrm>
        </p:spPr>
        <p:txBody>
          <a:bodyPr anchor="ctr">
            <a:noAutofit/>
          </a:bodyPr>
          <a:lstStyle>
            <a:lvl1pPr marL="0" indent="0">
              <a:lnSpc>
                <a:spcPct val="100000"/>
              </a:lnSpc>
              <a:spcBef>
                <a:spcPts val="0"/>
              </a:spcBef>
              <a:buFontTx/>
              <a:buNone/>
              <a:defRPr sz="3200">
                <a:solidFill>
                  <a:schemeClr val="tx1">
                    <a:lumMod val="75000"/>
                    <a:lumOff val="25000"/>
                  </a:schemeClr>
                </a:solidFill>
              </a:defRPr>
            </a:lvl1pPr>
          </a:lstStyle>
          <a:p>
            <a:pPr lvl="0"/>
            <a:r>
              <a:rPr lang="zh-CN" altLang="en-US" dirty="0"/>
              <a:t>单击此处编辑母版文本样式</a:t>
            </a:r>
          </a:p>
        </p:txBody>
      </p:sp>
      <p:sp>
        <p:nvSpPr>
          <p:cNvPr id="14" name="文本占位符 13">
            <a:extLst>
              <a:ext uri="{FF2B5EF4-FFF2-40B4-BE49-F238E27FC236}">
                <a16:creationId xmlns:a16="http://schemas.microsoft.com/office/drawing/2014/main" id="{9DE37FF9-0DC1-E683-3758-CA5CFCE95CF5}"/>
              </a:ext>
            </a:extLst>
          </p:cNvPr>
          <p:cNvSpPr>
            <a:spLocks noGrp="1"/>
          </p:cNvSpPr>
          <p:nvPr>
            <p:ph type="body" sz="quarter" idx="11" hasCustomPrompt="1"/>
          </p:nvPr>
        </p:nvSpPr>
        <p:spPr>
          <a:xfrm>
            <a:off x="569751" y="2722017"/>
            <a:ext cx="7023100" cy="1028700"/>
          </a:xfrm>
        </p:spPr>
        <p:txBody>
          <a:bodyPr anchor="ctr">
            <a:noAutofit/>
          </a:bodyPr>
          <a:lstStyle>
            <a:lvl1pPr marL="0" indent="0">
              <a:lnSpc>
                <a:spcPct val="100000"/>
              </a:lnSpc>
              <a:spcBef>
                <a:spcPts val="0"/>
              </a:spcBef>
              <a:buFontTx/>
              <a:buNone/>
              <a:defRPr sz="5200" b="1">
                <a:solidFill>
                  <a:schemeClr val="accent5"/>
                </a:solidFill>
                <a:latin typeface="+mj-ea"/>
                <a:ea typeface="+mj-ea"/>
              </a:defRPr>
            </a:lvl1pPr>
          </a:lstStyle>
          <a:p>
            <a:pPr lvl="0"/>
            <a:r>
              <a:rPr lang="zh-CN" altLang="en-US" dirty="0"/>
              <a:t>单击此处编辑文本</a:t>
            </a:r>
          </a:p>
        </p:txBody>
      </p:sp>
    </p:spTree>
    <p:extLst>
      <p:ext uri="{BB962C8B-B14F-4D97-AF65-F5344CB8AC3E}">
        <p14:creationId xmlns:p14="http://schemas.microsoft.com/office/powerpoint/2010/main" val="734828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E5779BE-FFC4-4D18-8D4A-3C72A7BCF6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625E5DD-8C20-4857-B38C-3272193C4278}"/>
              </a:ext>
            </a:extLst>
          </p:cNvPr>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97A218-EA57-4459-8EFB-D46D1741B5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E58DA303-42ED-4C75-8535-F63775088CA4}" type="datetimeFigureOut">
              <a:rPr lang="zh-CN" altLang="en-US" smtClean="0"/>
              <a:t>2024/1/11</a:t>
            </a:fld>
            <a:endParaRPr lang="zh-CN" altLang="en-US"/>
          </a:p>
        </p:txBody>
      </p:sp>
      <p:sp>
        <p:nvSpPr>
          <p:cNvPr id="5" name="页脚占位符 4">
            <a:extLst>
              <a:ext uri="{FF2B5EF4-FFF2-40B4-BE49-F238E27FC236}">
                <a16:creationId xmlns:a16="http://schemas.microsoft.com/office/drawing/2014/main" id="{273B5575-0D03-4C7F-B59A-91ECA2A881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E906E4E-5296-4B5A-8E1A-08012A65A8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63B3F906-9760-45D0-BE63-F95EC82FF2E3}" type="slidenum">
              <a:rPr lang="zh-CN" altLang="en-US" smtClean="0"/>
              <a:t>‹#›</a:t>
            </a:fld>
            <a:endParaRPr lang="zh-CN" altLang="en-US"/>
          </a:p>
        </p:txBody>
      </p:sp>
    </p:spTree>
    <p:extLst>
      <p:ext uri="{BB962C8B-B14F-4D97-AF65-F5344CB8AC3E}">
        <p14:creationId xmlns:p14="http://schemas.microsoft.com/office/powerpoint/2010/main" val="746659470"/>
      </p:ext>
    </p:extLst>
  </p:cSld>
  <p:clrMap bg1="lt1" tx1="dk1" bg2="lt2" tx2="dk2" accent1="accent1" accent2="accent2" accent3="accent3" accent4="accent4" accent5="accent5" accent6="accent6" hlink="hlink" folHlink="folHlink"/>
  <p:sldLayoutIdLst>
    <p:sldLayoutId id="2147483654" r:id="rId1"/>
    <p:sldLayoutId id="2147483657" r:id="rId2"/>
    <p:sldLayoutId id="2147483656" r:id="rId3"/>
    <p:sldLayoutId id="2147483655" r:id="rId4"/>
    <p:sldLayoutId id="2147483658"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1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BEDB6DCD-8270-3A71-CBEF-9AA58C11E7F7}"/>
              </a:ext>
            </a:extLst>
          </p:cNvPr>
          <p:cNvSpPr/>
          <p:nvPr/>
        </p:nvSpPr>
        <p:spPr>
          <a:xfrm>
            <a:off x="6118632" y="1316383"/>
            <a:ext cx="6073368" cy="481771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pic>
        <p:nvPicPr>
          <p:cNvPr id="38" name="图片 37">
            <a:extLst>
              <a:ext uri="{FF2B5EF4-FFF2-40B4-BE49-F238E27FC236}">
                <a16:creationId xmlns:a16="http://schemas.microsoft.com/office/drawing/2014/main" id="{0C194114-3E64-722D-545B-45B15224EF40}"/>
              </a:ext>
            </a:extLst>
          </p:cNvPr>
          <p:cNvPicPr>
            <a:picLocks noChangeAspect="1"/>
          </p:cNvPicPr>
          <p:nvPr/>
        </p:nvPicPr>
        <p:blipFill rotWithShape="1">
          <a:blip r:embed="rId4">
            <a:alphaModFix amt="44000"/>
            <a:extLst>
              <a:ext uri="{28A0092B-C50C-407E-A947-70E740481C1C}">
                <a14:useLocalDpi xmlns:a14="http://schemas.microsoft.com/office/drawing/2010/main" val="0"/>
              </a:ext>
            </a:extLst>
          </a:blip>
          <a:srcRect l="30702" t="43408"/>
          <a:stretch/>
        </p:blipFill>
        <p:spPr>
          <a:xfrm rot="16427475">
            <a:off x="-377800" y="-325058"/>
            <a:ext cx="3749602" cy="3346134"/>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pic>
        <p:nvPicPr>
          <p:cNvPr id="37" name="图片 36">
            <a:extLst>
              <a:ext uri="{FF2B5EF4-FFF2-40B4-BE49-F238E27FC236}">
                <a16:creationId xmlns:a16="http://schemas.microsoft.com/office/drawing/2014/main" id="{9FD9E709-EB2E-156D-452E-C1E59394B13F}"/>
              </a:ext>
            </a:extLst>
          </p:cNvPr>
          <p:cNvPicPr>
            <a:picLocks noChangeAspect="1"/>
          </p:cNvPicPr>
          <p:nvPr/>
        </p:nvPicPr>
        <p:blipFill>
          <a:blip r:embed="rId5">
            <a:alphaModFix amt="55000"/>
            <a:extLst>
              <a:ext uri="{28A0092B-C50C-407E-A947-70E740481C1C}">
                <a14:useLocalDpi xmlns:a14="http://schemas.microsoft.com/office/drawing/2010/main" val="0"/>
              </a:ext>
            </a:extLst>
          </a:blip>
          <a:srcRect t="31121" r="26629"/>
          <a:stretch>
            <a:fillRect/>
          </a:stretch>
        </p:blipFill>
        <p:spPr>
          <a:xfrm>
            <a:off x="-158576" y="-49998"/>
            <a:ext cx="2356668" cy="3217986"/>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pic>
        <p:nvPicPr>
          <p:cNvPr id="20" name="图片 19" descr="绿色的田地&#10;&#10;描述已自动生成">
            <a:extLst>
              <a:ext uri="{FF2B5EF4-FFF2-40B4-BE49-F238E27FC236}">
                <a16:creationId xmlns:a16="http://schemas.microsoft.com/office/drawing/2014/main" id="{A543DE0C-D7BB-3921-1C96-A5F52E5B4FE6}"/>
              </a:ext>
            </a:extLst>
          </p:cNvPr>
          <p:cNvPicPr>
            <a:picLocks noChangeAspect="1"/>
          </p:cNvPicPr>
          <p:nvPr/>
        </p:nvPicPr>
        <p:blipFill rotWithShape="1">
          <a:blip r:embed="rId6">
            <a:extLst>
              <a:ext uri="{28A0092B-C50C-407E-A947-70E740481C1C}">
                <a14:useLocalDpi xmlns:a14="http://schemas.microsoft.com/office/drawing/2010/main" val="0"/>
              </a:ext>
            </a:extLst>
          </a:blip>
          <a:srcRect l="6648" r="2928"/>
          <a:stretch/>
        </p:blipFill>
        <p:spPr>
          <a:xfrm>
            <a:off x="6315124" y="1558997"/>
            <a:ext cx="5876876" cy="4332488"/>
          </a:xfrm>
          <a:prstGeom prst="rect">
            <a:avLst/>
          </a:prstGeom>
        </p:spPr>
      </p:pic>
      <p:cxnSp>
        <p:nvCxnSpPr>
          <p:cNvPr id="7" name="直接连接符 6">
            <a:extLst>
              <a:ext uri="{FF2B5EF4-FFF2-40B4-BE49-F238E27FC236}">
                <a16:creationId xmlns:a16="http://schemas.microsoft.com/office/drawing/2014/main" id="{F0C65A6E-2C68-5A1C-4F26-0E0A4B2054F9}"/>
              </a:ext>
            </a:extLst>
          </p:cNvPr>
          <p:cNvCxnSpPr>
            <a:cxnSpLocks/>
          </p:cNvCxnSpPr>
          <p:nvPr/>
        </p:nvCxnSpPr>
        <p:spPr>
          <a:xfrm>
            <a:off x="660400" y="2017835"/>
            <a:ext cx="1938867"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D86051FB-B1E9-99AD-4FD6-54E2F8700F53}"/>
              </a:ext>
            </a:extLst>
          </p:cNvPr>
          <p:cNvGrpSpPr/>
          <p:nvPr/>
        </p:nvGrpSpPr>
        <p:grpSpPr>
          <a:xfrm>
            <a:off x="6310124" y="1558995"/>
            <a:ext cx="5940000" cy="4464000"/>
            <a:chOff x="6310124" y="1558996"/>
            <a:chExt cx="5940000" cy="4332487"/>
          </a:xfrm>
        </p:grpSpPr>
        <p:sp>
          <p:nvSpPr>
            <p:cNvPr id="12" name="矩形 11">
              <a:extLst>
                <a:ext uri="{FF2B5EF4-FFF2-40B4-BE49-F238E27FC236}">
                  <a16:creationId xmlns:a16="http://schemas.microsoft.com/office/drawing/2014/main" id="{B8FABF31-2B25-725F-BA97-99B77200842A}"/>
                </a:ext>
              </a:extLst>
            </p:cNvPr>
            <p:cNvSpPr/>
            <p:nvPr/>
          </p:nvSpPr>
          <p:spPr>
            <a:xfrm rot="16200000" flipH="1">
              <a:off x="9248495" y="755242"/>
              <a:ext cx="63258" cy="59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sp>
          <p:nvSpPr>
            <p:cNvPr id="13" name="矩形 12">
              <a:extLst>
                <a:ext uri="{FF2B5EF4-FFF2-40B4-BE49-F238E27FC236}">
                  <a16:creationId xmlns:a16="http://schemas.microsoft.com/office/drawing/2014/main" id="{9CA19A15-0A97-F782-BEE3-A033C2E77631}"/>
                </a:ext>
              </a:extLst>
            </p:cNvPr>
            <p:cNvSpPr/>
            <p:nvPr/>
          </p:nvSpPr>
          <p:spPr>
            <a:xfrm flipH="1">
              <a:off x="8252881" y="1558996"/>
              <a:ext cx="67280" cy="433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sp>
          <p:nvSpPr>
            <p:cNvPr id="21" name="矩形 20">
              <a:extLst>
                <a:ext uri="{FF2B5EF4-FFF2-40B4-BE49-F238E27FC236}">
                  <a16:creationId xmlns:a16="http://schemas.microsoft.com/office/drawing/2014/main" id="{E0CE3B67-1D5C-0FB5-3F71-0654401510C1}"/>
                </a:ext>
              </a:extLst>
            </p:cNvPr>
            <p:cNvSpPr/>
            <p:nvPr/>
          </p:nvSpPr>
          <p:spPr>
            <a:xfrm flipH="1">
              <a:off x="10190638" y="1558996"/>
              <a:ext cx="67280" cy="433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grpSp>
      <p:sp>
        <p:nvSpPr>
          <p:cNvPr id="25" name="矩形 24">
            <a:extLst>
              <a:ext uri="{FF2B5EF4-FFF2-40B4-BE49-F238E27FC236}">
                <a16:creationId xmlns:a16="http://schemas.microsoft.com/office/drawing/2014/main" id="{A362816F-36D5-C86E-8BB7-06EE1C5093BF}"/>
              </a:ext>
            </a:extLst>
          </p:cNvPr>
          <p:cNvSpPr/>
          <p:nvPr/>
        </p:nvSpPr>
        <p:spPr>
          <a:xfrm>
            <a:off x="660400" y="4241586"/>
            <a:ext cx="2766194" cy="400110"/>
          </a:xfrm>
          <a:prstGeom prst="rect">
            <a:avLst/>
          </a:prstGeom>
          <a:solidFill>
            <a:schemeClr val="accent5"/>
          </a:solidFill>
          <a:ln>
            <a:solidFill>
              <a:schemeClr val="bg1"/>
            </a:solidFill>
          </a:ln>
          <a:effectLst>
            <a:outerShdw blurRad="1651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zh-CN" altLang="en-US" sz="2000" b="1" dirty="0">
                <a:solidFill>
                  <a:schemeClr val="bg1"/>
                </a:solidFill>
                <a:latin typeface="+mj-ea"/>
                <a:ea typeface="+mj-ea"/>
                <a:cs typeface="+mn-ea"/>
                <a:sym typeface="+mn-lt"/>
              </a:rPr>
              <a:t>汇报人：</a:t>
            </a:r>
            <a:r>
              <a:rPr lang="en-US" altLang="zh-CN" sz="2000" b="1">
                <a:solidFill>
                  <a:schemeClr val="bg1"/>
                </a:solidFill>
                <a:latin typeface="+mj-ea"/>
                <a:ea typeface="+mj-ea"/>
                <a:cs typeface="+mn-ea"/>
                <a:sym typeface="+mn-lt"/>
              </a:rPr>
              <a:t>Roy</a:t>
            </a:r>
            <a:endParaRPr lang="en-US" altLang="zh-CN" sz="2000" b="1" dirty="0">
              <a:solidFill>
                <a:schemeClr val="bg1"/>
              </a:solidFill>
              <a:latin typeface="+mj-ea"/>
              <a:ea typeface="+mj-ea"/>
              <a:cs typeface="+mn-ea"/>
              <a:sym typeface="+mn-lt"/>
            </a:endParaRPr>
          </a:p>
        </p:txBody>
      </p:sp>
      <p:grpSp>
        <p:nvGrpSpPr>
          <p:cNvPr id="34" name="组合 33">
            <a:extLst>
              <a:ext uri="{FF2B5EF4-FFF2-40B4-BE49-F238E27FC236}">
                <a16:creationId xmlns:a16="http://schemas.microsoft.com/office/drawing/2014/main" id="{5F2DBE10-43E8-CBC3-241E-918575E53CED}"/>
              </a:ext>
            </a:extLst>
          </p:cNvPr>
          <p:cNvGrpSpPr/>
          <p:nvPr/>
        </p:nvGrpSpPr>
        <p:grpSpPr>
          <a:xfrm>
            <a:off x="9026835" y="696765"/>
            <a:ext cx="3039681" cy="513749"/>
            <a:chOff x="8395132" y="614368"/>
            <a:chExt cx="3607302" cy="609685"/>
          </a:xfrm>
          <a:solidFill>
            <a:schemeClr val="accent6">
              <a:lumMod val="40000"/>
              <a:lumOff val="60000"/>
              <a:alpha val="74000"/>
            </a:schemeClr>
          </a:solidFill>
        </p:grpSpPr>
        <p:sp>
          <p:nvSpPr>
            <p:cNvPr id="28" name="任意多边形: 形状 27">
              <a:extLst>
                <a:ext uri="{FF2B5EF4-FFF2-40B4-BE49-F238E27FC236}">
                  <a16:creationId xmlns:a16="http://schemas.microsoft.com/office/drawing/2014/main" id="{398B4956-5D50-39A3-E594-8FC4707BBE62}"/>
                </a:ext>
              </a:extLst>
            </p:cNvPr>
            <p:cNvSpPr/>
            <p:nvPr/>
          </p:nvSpPr>
          <p:spPr>
            <a:xfrm>
              <a:off x="10812754" y="614368"/>
              <a:ext cx="341396" cy="609685"/>
            </a:xfrm>
            <a:custGeom>
              <a:avLst/>
              <a:gdLst>
                <a:gd name="connsiteX0" fmla="*/ 178158 w 339230"/>
                <a:gd name="connsiteY0" fmla="*/ 514207 h 605816"/>
                <a:gd name="connsiteX1" fmla="*/ 184586 w 339230"/>
                <a:gd name="connsiteY1" fmla="*/ 525984 h 605816"/>
                <a:gd name="connsiteX2" fmla="*/ 184586 w 339230"/>
                <a:gd name="connsiteY2" fmla="*/ 591292 h 605816"/>
                <a:gd name="connsiteX3" fmla="*/ 169656 w 339230"/>
                <a:gd name="connsiteY3" fmla="*/ 605816 h 605816"/>
                <a:gd name="connsiteX4" fmla="*/ 154727 w 339230"/>
                <a:gd name="connsiteY4" fmla="*/ 591292 h 605816"/>
                <a:gd name="connsiteX5" fmla="*/ 154727 w 339230"/>
                <a:gd name="connsiteY5" fmla="*/ 534682 h 605816"/>
                <a:gd name="connsiteX6" fmla="*/ 169352 w 339230"/>
                <a:gd name="connsiteY6" fmla="*/ 527728 h 605816"/>
                <a:gd name="connsiteX7" fmla="*/ 176239 w 339230"/>
                <a:gd name="connsiteY7" fmla="*/ 472665 h 605816"/>
                <a:gd name="connsiteX8" fmla="*/ 182623 w 339230"/>
                <a:gd name="connsiteY8" fmla="*/ 491492 h 605816"/>
                <a:gd name="connsiteX9" fmla="*/ 179914 w 339230"/>
                <a:gd name="connsiteY9" fmla="*/ 511510 h 605816"/>
                <a:gd name="connsiteX10" fmla="*/ 178158 w 339230"/>
                <a:gd name="connsiteY10" fmla="*/ 514207 h 605816"/>
                <a:gd name="connsiteX11" fmla="*/ 173233 w 339230"/>
                <a:gd name="connsiteY11" fmla="*/ 505184 h 605816"/>
                <a:gd name="connsiteX12" fmla="*/ 174501 w 339230"/>
                <a:gd name="connsiteY12" fmla="*/ 476722 h 605816"/>
                <a:gd name="connsiteX13" fmla="*/ 61586 w 339230"/>
                <a:gd name="connsiteY13" fmla="*/ 403372 h 605816"/>
                <a:gd name="connsiteX14" fmla="*/ 49716 w 339230"/>
                <a:gd name="connsiteY14" fmla="*/ 407159 h 605816"/>
                <a:gd name="connsiteX15" fmla="*/ 76482 w 339230"/>
                <a:gd name="connsiteY15" fmla="*/ 478348 h 605816"/>
                <a:gd name="connsiteX16" fmla="*/ 148635 w 339230"/>
                <a:gd name="connsiteY16" fmla="*/ 506872 h 605816"/>
                <a:gd name="connsiteX17" fmla="*/ 121869 w 339230"/>
                <a:gd name="connsiteY17" fmla="*/ 435635 h 605816"/>
                <a:gd name="connsiteX18" fmla="*/ 61586 w 339230"/>
                <a:gd name="connsiteY18" fmla="*/ 403372 h 605816"/>
                <a:gd name="connsiteX19" fmla="*/ 178155 w 339230"/>
                <a:gd name="connsiteY19" fmla="*/ 376676 h 605816"/>
                <a:gd name="connsiteX20" fmla="*/ 184586 w 339230"/>
                <a:gd name="connsiteY20" fmla="*/ 388451 h 605816"/>
                <a:gd name="connsiteX21" fmla="*/ 184586 w 339230"/>
                <a:gd name="connsiteY21" fmla="*/ 453175 h 605816"/>
                <a:gd name="connsiteX22" fmla="*/ 176239 w 339230"/>
                <a:gd name="connsiteY22" fmla="*/ 472665 h 605816"/>
                <a:gd name="connsiteX23" fmla="*/ 167102 w 339230"/>
                <a:gd name="connsiteY23" fmla="*/ 445719 h 605816"/>
                <a:gd name="connsiteX24" fmla="*/ 154727 w 339230"/>
                <a:gd name="connsiteY24" fmla="*/ 429971 h 605816"/>
                <a:gd name="connsiteX25" fmla="*/ 154727 w 339230"/>
                <a:gd name="connsiteY25" fmla="*/ 397124 h 605816"/>
                <a:gd name="connsiteX26" fmla="*/ 169357 w 339230"/>
                <a:gd name="connsiteY26" fmla="*/ 390185 h 605816"/>
                <a:gd name="connsiteX27" fmla="*/ 52572 w 339230"/>
                <a:gd name="connsiteY27" fmla="*/ 375074 h 605816"/>
                <a:gd name="connsiteX28" fmla="*/ 87756 w 339230"/>
                <a:gd name="connsiteY28" fmla="*/ 381250 h 605816"/>
                <a:gd name="connsiteX29" fmla="*/ 116610 w 339230"/>
                <a:gd name="connsiteY29" fmla="*/ 399137 h 605816"/>
                <a:gd name="connsiteX30" fmla="*/ 120691 w 339230"/>
                <a:gd name="connsiteY30" fmla="*/ 399449 h 605816"/>
                <a:gd name="connsiteX31" fmla="*/ 143349 w 339230"/>
                <a:gd name="connsiteY31" fmla="*/ 415493 h 605816"/>
                <a:gd name="connsiteX32" fmla="*/ 154727 w 339230"/>
                <a:gd name="connsiteY32" fmla="*/ 429971 h 605816"/>
                <a:gd name="connsiteX33" fmla="*/ 154727 w 339230"/>
                <a:gd name="connsiteY33" fmla="*/ 534682 h 605816"/>
                <a:gd name="connsiteX34" fmla="*/ 145779 w 339230"/>
                <a:gd name="connsiteY34" fmla="*/ 538937 h 605816"/>
                <a:gd name="connsiteX35" fmla="*/ 55002 w 339230"/>
                <a:gd name="connsiteY35" fmla="*/ 498491 h 605816"/>
                <a:gd name="connsiteX36" fmla="*/ 28999 w 339230"/>
                <a:gd name="connsiteY36" fmla="*/ 386255 h 605816"/>
                <a:gd name="connsiteX37" fmla="*/ 52572 w 339230"/>
                <a:gd name="connsiteY37" fmla="*/ 375074 h 605816"/>
                <a:gd name="connsiteX38" fmla="*/ 302318 w 339230"/>
                <a:gd name="connsiteY38" fmla="*/ 375035 h 605816"/>
                <a:gd name="connsiteX39" fmla="*/ 325891 w 339230"/>
                <a:gd name="connsiteY39" fmla="*/ 386219 h 605816"/>
                <a:gd name="connsiteX40" fmla="*/ 299887 w 339230"/>
                <a:gd name="connsiteY40" fmla="*/ 498483 h 605816"/>
                <a:gd name="connsiteX41" fmla="*/ 258405 w 339230"/>
                <a:gd name="connsiteY41" fmla="*/ 528919 h 605816"/>
                <a:gd name="connsiteX42" fmla="*/ 238355 w 339230"/>
                <a:gd name="connsiteY42" fmla="*/ 522537 h 605816"/>
                <a:gd name="connsiteX43" fmla="*/ 244880 w 339230"/>
                <a:gd name="connsiteY43" fmla="*/ 503008 h 605816"/>
                <a:gd name="connsiteX44" fmla="*/ 278408 w 339230"/>
                <a:gd name="connsiteY44" fmla="*/ 478336 h 605816"/>
                <a:gd name="connsiteX45" fmla="*/ 305174 w 339230"/>
                <a:gd name="connsiteY45" fmla="*/ 407129 h 605816"/>
                <a:gd name="connsiteX46" fmla="*/ 233021 w 339230"/>
                <a:gd name="connsiteY46" fmla="*/ 435611 h 605816"/>
                <a:gd name="connsiteX47" fmla="*/ 206255 w 339230"/>
                <a:gd name="connsiteY47" fmla="*/ 506819 h 605816"/>
                <a:gd name="connsiteX48" fmla="*/ 206636 w 339230"/>
                <a:gd name="connsiteY48" fmla="*/ 527347 h 605816"/>
                <a:gd name="connsiteX49" fmla="*/ 185538 w 339230"/>
                <a:gd name="connsiteY49" fmla="*/ 527728 h 605816"/>
                <a:gd name="connsiteX50" fmla="*/ 184586 w 339230"/>
                <a:gd name="connsiteY50" fmla="*/ 525984 h 605816"/>
                <a:gd name="connsiteX51" fmla="*/ 184586 w 339230"/>
                <a:gd name="connsiteY51" fmla="*/ 453175 h 605816"/>
                <a:gd name="connsiteX52" fmla="*/ 187789 w 339230"/>
                <a:gd name="connsiteY52" fmla="*/ 445698 h 605816"/>
                <a:gd name="connsiteX53" fmla="*/ 211542 w 339230"/>
                <a:gd name="connsiteY53" fmla="*/ 415464 h 605816"/>
                <a:gd name="connsiteX54" fmla="*/ 234140 w 339230"/>
                <a:gd name="connsiteY54" fmla="*/ 399459 h 605816"/>
                <a:gd name="connsiteX55" fmla="*/ 238282 w 339230"/>
                <a:gd name="connsiteY55" fmla="*/ 399142 h 605816"/>
                <a:gd name="connsiteX56" fmla="*/ 267244 w 339230"/>
                <a:gd name="connsiteY56" fmla="*/ 381194 h 605816"/>
                <a:gd name="connsiteX57" fmla="*/ 176248 w 339230"/>
                <a:gd name="connsiteY57" fmla="*/ 335133 h 605816"/>
                <a:gd name="connsiteX58" fmla="*/ 182629 w 339230"/>
                <a:gd name="connsiteY58" fmla="*/ 353949 h 605816"/>
                <a:gd name="connsiteX59" fmla="*/ 179920 w 339230"/>
                <a:gd name="connsiteY59" fmla="*/ 373966 h 605816"/>
                <a:gd name="connsiteX60" fmla="*/ 178155 w 339230"/>
                <a:gd name="connsiteY60" fmla="*/ 376676 h 605816"/>
                <a:gd name="connsiteX61" fmla="*/ 173232 w 339230"/>
                <a:gd name="connsiteY61" fmla="*/ 367660 h 605816"/>
                <a:gd name="connsiteX62" fmla="*/ 174500 w 339230"/>
                <a:gd name="connsiteY62" fmla="*/ 339213 h 605816"/>
                <a:gd name="connsiteX63" fmla="*/ 161785 w 339230"/>
                <a:gd name="connsiteY63" fmla="*/ 268420 h 605816"/>
                <a:gd name="connsiteX64" fmla="*/ 169917 w 339230"/>
                <a:gd name="connsiteY64" fmla="*/ 283287 h 605816"/>
                <a:gd name="connsiteX65" fmla="*/ 184586 w 339230"/>
                <a:gd name="connsiteY65" fmla="*/ 290271 h 605816"/>
                <a:gd name="connsiteX66" fmla="*/ 184586 w 339230"/>
                <a:gd name="connsiteY66" fmla="*/ 315675 h 605816"/>
                <a:gd name="connsiteX67" fmla="*/ 176248 w 339230"/>
                <a:gd name="connsiteY67" fmla="*/ 335133 h 605816"/>
                <a:gd name="connsiteX68" fmla="*/ 167107 w 339230"/>
                <a:gd name="connsiteY68" fmla="*/ 308175 h 605816"/>
                <a:gd name="connsiteX69" fmla="*/ 154727 w 339230"/>
                <a:gd name="connsiteY69" fmla="*/ 292422 h 605816"/>
                <a:gd name="connsiteX70" fmla="*/ 154727 w 339230"/>
                <a:gd name="connsiteY70" fmla="*/ 281323 h 605816"/>
                <a:gd name="connsiteX71" fmla="*/ 293303 w 339230"/>
                <a:gd name="connsiteY71" fmla="*/ 265850 h 605816"/>
                <a:gd name="connsiteX72" fmla="*/ 233020 w 339230"/>
                <a:gd name="connsiteY72" fmla="*/ 298124 h 605816"/>
                <a:gd name="connsiteX73" fmla="*/ 206254 w 339230"/>
                <a:gd name="connsiteY73" fmla="*/ 369294 h 605816"/>
                <a:gd name="connsiteX74" fmla="*/ 278407 w 339230"/>
                <a:gd name="connsiteY74" fmla="*/ 340826 h 605816"/>
                <a:gd name="connsiteX75" fmla="*/ 305173 w 339230"/>
                <a:gd name="connsiteY75" fmla="*/ 269656 h 605816"/>
                <a:gd name="connsiteX76" fmla="*/ 293303 w 339230"/>
                <a:gd name="connsiteY76" fmla="*/ 265850 h 605816"/>
                <a:gd name="connsiteX77" fmla="*/ 61587 w 339230"/>
                <a:gd name="connsiteY77" fmla="*/ 265808 h 605816"/>
                <a:gd name="connsiteX78" fmla="*/ 89552 w 339230"/>
                <a:gd name="connsiteY78" fmla="*/ 273977 h 605816"/>
                <a:gd name="connsiteX79" fmla="*/ 115511 w 339230"/>
                <a:gd name="connsiteY79" fmla="*/ 293344 h 605816"/>
                <a:gd name="connsiteX80" fmla="*/ 100955 w 339230"/>
                <a:gd name="connsiteY80" fmla="*/ 292239 h 605816"/>
                <a:gd name="connsiteX81" fmla="*/ 59448 w 339230"/>
                <a:gd name="connsiteY81" fmla="*/ 266494 h 605816"/>
                <a:gd name="connsiteX82" fmla="*/ 33505 w 339230"/>
                <a:gd name="connsiteY82" fmla="*/ 246574 h 605816"/>
                <a:gd name="connsiteX83" fmla="*/ 39376 w 339230"/>
                <a:gd name="connsiteY83" fmla="*/ 254045 h 605816"/>
                <a:gd name="connsiteX84" fmla="*/ 59448 w 339230"/>
                <a:gd name="connsiteY84" fmla="*/ 266494 h 605816"/>
                <a:gd name="connsiteX85" fmla="*/ 49717 w 339230"/>
                <a:gd name="connsiteY85" fmla="*/ 269615 h 605816"/>
                <a:gd name="connsiteX86" fmla="*/ 76484 w 339230"/>
                <a:gd name="connsiteY86" fmla="*/ 340805 h 605816"/>
                <a:gd name="connsiteX87" fmla="*/ 148639 w 339230"/>
                <a:gd name="connsiteY87" fmla="*/ 369280 h 605816"/>
                <a:gd name="connsiteX88" fmla="*/ 121873 w 339230"/>
                <a:gd name="connsiteY88" fmla="*/ 298091 h 605816"/>
                <a:gd name="connsiteX89" fmla="*/ 115511 w 339230"/>
                <a:gd name="connsiteY89" fmla="*/ 293344 h 605816"/>
                <a:gd name="connsiteX90" fmla="*/ 130124 w 339230"/>
                <a:gd name="connsiteY90" fmla="*/ 294454 h 605816"/>
                <a:gd name="connsiteX91" fmla="*/ 149191 w 339230"/>
                <a:gd name="connsiteY91" fmla="*/ 285378 h 605816"/>
                <a:gd name="connsiteX92" fmla="*/ 154727 w 339230"/>
                <a:gd name="connsiteY92" fmla="*/ 292422 h 605816"/>
                <a:gd name="connsiteX93" fmla="*/ 154727 w 339230"/>
                <a:gd name="connsiteY93" fmla="*/ 397124 h 605816"/>
                <a:gd name="connsiteX94" fmla="*/ 145783 w 339230"/>
                <a:gd name="connsiteY94" fmla="*/ 401366 h 605816"/>
                <a:gd name="connsiteX95" fmla="*/ 120691 w 339230"/>
                <a:gd name="connsiteY95" fmla="*/ 399449 h 605816"/>
                <a:gd name="connsiteX96" fmla="*/ 97373 w 339230"/>
                <a:gd name="connsiteY96" fmla="*/ 382938 h 605816"/>
                <a:gd name="connsiteX97" fmla="*/ 87756 w 339230"/>
                <a:gd name="connsiteY97" fmla="*/ 381250 h 605816"/>
                <a:gd name="connsiteX98" fmla="*/ 55004 w 339230"/>
                <a:gd name="connsiteY98" fmla="*/ 360947 h 605816"/>
                <a:gd name="connsiteX99" fmla="*/ 28999 w 339230"/>
                <a:gd name="connsiteY99" fmla="*/ 248711 h 605816"/>
                <a:gd name="connsiteX100" fmla="*/ 71100 w 339230"/>
                <a:gd name="connsiteY100" fmla="*/ 240782 h 605816"/>
                <a:gd name="connsiteX101" fmla="*/ 97375 w 339230"/>
                <a:gd name="connsiteY101" fmla="*/ 245394 h 605816"/>
                <a:gd name="connsiteX102" fmla="*/ 124963 w 339230"/>
                <a:gd name="connsiteY102" fmla="*/ 264927 h 605816"/>
                <a:gd name="connsiteX103" fmla="*/ 121090 w 339230"/>
                <a:gd name="connsiteY103" fmla="*/ 266161 h 605816"/>
                <a:gd name="connsiteX104" fmla="*/ 103366 w 339230"/>
                <a:gd name="connsiteY104" fmla="*/ 262511 h 605816"/>
                <a:gd name="connsiteX105" fmla="*/ 302317 w 339230"/>
                <a:gd name="connsiteY105" fmla="*/ 237579 h 605816"/>
                <a:gd name="connsiteX106" fmla="*/ 325890 w 339230"/>
                <a:gd name="connsiteY106" fmla="*/ 248757 h 605816"/>
                <a:gd name="connsiteX107" fmla="*/ 299887 w 339230"/>
                <a:gd name="connsiteY107" fmla="*/ 360963 h 605816"/>
                <a:gd name="connsiteX108" fmla="*/ 267244 w 339230"/>
                <a:gd name="connsiteY108" fmla="*/ 381194 h 605816"/>
                <a:gd name="connsiteX109" fmla="*/ 257518 w 339230"/>
                <a:gd name="connsiteY109" fmla="*/ 382902 h 605816"/>
                <a:gd name="connsiteX110" fmla="*/ 234140 w 339230"/>
                <a:gd name="connsiteY110" fmla="*/ 399459 h 605816"/>
                <a:gd name="connsiteX111" fmla="*/ 209110 w 339230"/>
                <a:gd name="connsiteY111" fmla="*/ 401371 h 605816"/>
                <a:gd name="connsiteX112" fmla="*/ 185537 w 339230"/>
                <a:gd name="connsiteY112" fmla="*/ 390193 h 605816"/>
                <a:gd name="connsiteX113" fmla="*/ 184586 w 339230"/>
                <a:gd name="connsiteY113" fmla="*/ 388451 h 605816"/>
                <a:gd name="connsiteX114" fmla="*/ 184586 w 339230"/>
                <a:gd name="connsiteY114" fmla="*/ 315675 h 605816"/>
                <a:gd name="connsiteX115" fmla="*/ 187787 w 339230"/>
                <a:gd name="connsiteY115" fmla="*/ 308205 h 605816"/>
                <a:gd name="connsiteX116" fmla="*/ 198882 w 339230"/>
                <a:gd name="connsiteY116" fmla="*/ 294090 h 605816"/>
                <a:gd name="connsiteX117" fmla="*/ 222635 w 339230"/>
                <a:gd name="connsiteY117" fmla="*/ 292285 h 605816"/>
                <a:gd name="connsiteX118" fmla="*/ 284250 w 339230"/>
                <a:gd name="connsiteY118" fmla="*/ 254082 h 605816"/>
                <a:gd name="connsiteX119" fmla="*/ 296403 w 339230"/>
                <a:gd name="connsiteY119" fmla="*/ 238617 h 605816"/>
                <a:gd name="connsiteX120" fmla="*/ 161802 w 339230"/>
                <a:gd name="connsiteY120" fmla="*/ 225359 h 605816"/>
                <a:gd name="connsiteX121" fmla="*/ 164750 w 339230"/>
                <a:gd name="connsiteY121" fmla="*/ 232237 h 605816"/>
                <a:gd name="connsiteX122" fmla="*/ 166009 w 339230"/>
                <a:gd name="connsiteY122" fmla="*/ 260698 h 605816"/>
                <a:gd name="connsiteX123" fmla="*/ 161785 w 339230"/>
                <a:gd name="connsiteY123" fmla="*/ 268420 h 605816"/>
                <a:gd name="connsiteX124" fmla="*/ 157582 w 339230"/>
                <a:gd name="connsiteY124" fmla="*/ 260736 h 605816"/>
                <a:gd name="connsiteX125" fmla="*/ 158841 w 339230"/>
                <a:gd name="connsiteY125" fmla="*/ 232267 h 605816"/>
                <a:gd name="connsiteX126" fmla="*/ 183157 w 339230"/>
                <a:gd name="connsiteY126" fmla="*/ 182588 h 605816"/>
                <a:gd name="connsiteX127" fmla="*/ 184440 w 339230"/>
                <a:gd name="connsiteY127" fmla="*/ 185599 h 605816"/>
                <a:gd name="connsiteX128" fmla="*/ 172141 w 339230"/>
                <a:gd name="connsiteY128" fmla="*/ 201234 h 605816"/>
                <a:gd name="connsiteX129" fmla="*/ 161802 w 339230"/>
                <a:gd name="connsiteY129" fmla="*/ 225359 h 605816"/>
                <a:gd name="connsiteX130" fmla="*/ 154727 w 339230"/>
                <a:gd name="connsiteY130" fmla="*/ 208851 h 605816"/>
                <a:gd name="connsiteX131" fmla="*/ 154727 w 339230"/>
                <a:gd name="connsiteY131" fmla="*/ 192016 h 605816"/>
                <a:gd name="connsiteX132" fmla="*/ 161784 w 339230"/>
                <a:gd name="connsiteY132" fmla="*/ 196664 h 605816"/>
                <a:gd name="connsiteX133" fmla="*/ 277665 w 339230"/>
                <a:gd name="connsiteY133" fmla="*/ 158867 h 605816"/>
                <a:gd name="connsiteX134" fmla="*/ 217365 w 339230"/>
                <a:gd name="connsiteY134" fmla="*/ 191193 h 605816"/>
                <a:gd name="connsiteX135" fmla="*/ 190592 w 339230"/>
                <a:gd name="connsiteY135" fmla="*/ 262419 h 605816"/>
                <a:gd name="connsiteX136" fmla="*/ 262813 w 339230"/>
                <a:gd name="connsiteY136" fmla="*/ 233881 h 605816"/>
                <a:gd name="connsiteX137" fmla="*/ 289538 w 339230"/>
                <a:gd name="connsiteY137" fmla="*/ 162655 h 605816"/>
                <a:gd name="connsiteX138" fmla="*/ 277665 w 339230"/>
                <a:gd name="connsiteY138" fmla="*/ 158867 h 605816"/>
                <a:gd name="connsiteX139" fmla="*/ 286702 w 339230"/>
                <a:gd name="connsiteY139" fmla="*/ 130573 h 605816"/>
                <a:gd name="connsiteX140" fmla="*/ 310261 w 339230"/>
                <a:gd name="connsiteY140" fmla="*/ 141787 h 605816"/>
                <a:gd name="connsiteX141" fmla="*/ 308037 w 339230"/>
                <a:gd name="connsiteY141" fmla="*/ 223813 h 605816"/>
                <a:gd name="connsiteX142" fmla="*/ 296403 w 339230"/>
                <a:gd name="connsiteY142" fmla="*/ 238617 h 605816"/>
                <a:gd name="connsiteX143" fmla="*/ 257516 w 339230"/>
                <a:gd name="connsiteY143" fmla="*/ 245442 h 605816"/>
                <a:gd name="connsiteX144" fmla="*/ 211540 w 339230"/>
                <a:gd name="connsiteY144" fmla="*/ 277987 h 605816"/>
                <a:gd name="connsiteX145" fmla="*/ 198882 w 339230"/>
                <a:gd name="connsiteY145" fmla="*/ 294090 h 605816"/>
                <a:gd name="connsiteX146" fmla="*/ 193469 w 339230"/>
                <a:gd name="connsiteY146" fmla="*/ 294501 h 605816"/>
                <a:gd name="connsiteX147" fmla="*/ 184586 w 339230"/>
                <a:gd name="connsiteY147" fmla="*/ 290271 h 605816"/>
                <a:gd name="connsiteX148" fmla="*/ 184586 w 339230"/>
                <a:gd name="connsiteY148" fmla="*/ 185942 h 605816"/>
                <a:gd name="connsiteX149" fmla="*/ 184440 w 339230"/>
                <a:gd name="connsiteY149" fmla="*/ 185599 h 605816"/>
                <a:gd name="connsiteX150" fmla="*/ 190730 w 339230"/>
                <a:gd name="connsiteY150" fmla="*/ 177601 h 605816"/>
                <a:gd name="connsiteX151" fmla="*/ 206126 w 339230"/>
                <a:gd name="connsiteY151" fmla="*/ 167462 h 605816"/>
                <a:gd name="connsiteX152" fmla="*/ 207621 w 339230"/>
                <a:gd name="connsiteY152" fmla="*/ 163740 h 605816"/>
                <a:gd name="connsiteX153" fmla="*/ 257525 w 339230"/>
                <a:gd name="connsiteY153" fmla="*/ 132789 h 605816"/>
                <a:gd name="connsiteX154" fmla="*/ 286702 w 339230"/>
                <a:gd name="connsiteY154" fmla="*/ 130573 h 605816"/>
                <a:gd name="connsiteX155" fmla="*/ 36917 w 339230"/>
                <a:gd name="connsiteY155" fmla="*/ 130569 h 605816"/>
                <a:gd name="connsiteX156" fmla="*/ 66075 w 339230"/>
                <a:gd name="connsiteY156" fmla="*/ 132785 h 605816"/>
                <a:gd name="connsiteX157" fmla="*/ 115931 w 339230"/>
                <a:gd name="connsiteY157" fmla="*/ 163698 h 605816"/>
                <a:gd name="connsiteX158" fmla="*/ 117443 w 339230"/>
                <a:gd name="connsiteY158" fmla="*/ 167462 h 605816"/>
                <a:gd name="connsiteX159" fmla="*/ 132929 w 339230"/>
                <a:gd name="connsiteY159" fmla="*/ 177661 h 605816"/>
                <a:gd name="connsiteX160" fmla="*/ 151453 w 339230"/>
                <a:gd name="connsiteY160" fmla="*/ 201212 h 605816"/>
                <a:gd name="connsiteX161" fmla="*/ 154727 w 339230"/>
                <a:gd name="connsiteY161" fmla="*/ 208851 h 605816"/>
                <a:gd name="connsiteX162" fmla="*/ 154727 w 339230"/>
                <a:gd name="connsiteY162" fmla="*/ 281323 h 605816"/>
                <a:gd name="connsiteX163" fmla="*/ 153677 w 339230"/>
                <a:gd name="connsiteY163" fmla="*/ 283243 h 605816"/>
                <a:gd name="connsiteX164" fmla="*/ 149191 w 339230"/>
                <a:gd name="connsiteY164" fmla="*/ 285378 h 605816"/>
                <a:gd name="connsiteX165" fmla="*/ 143353 w 339230"/>
                <a:gd name="connsiteY165" fmla="*/ 277948 h 605816"/>
                <a:gd name="connsiteX166" fmla="*/ 124963 w 339230"/>
                <a:gd name="connsiteY166" fmla="*/ 264927 h 605816"/>
                <a:gd name="connsiteX167" fmla="*/ 132960 w 339230"/>
                <a:gd name="connsiteY167" fmla="*/ 262380 h 605816"/>
                <a:gd name="connsiteX168" fmla="*/ 106242 w 339230"/>
                <a:gd name="connsiteY168" fmla="*/ 191173 h 605816"/>
                <a:gd name="connsiteX169" fmla="*/ 34041 w 339230"/>
                <a:gd name="connsiteY169" fmla="*/ 162643 h 605816"/>
                <a:gd name="connsiteX170" fmla="*/ 60807 w 339230"/>
                <a:gd name="connsiteY170" fmla="*/ 233850 h 605816"/>
                <a:gd name="connsiteX171" fmla="*/ 71100 w 339230"/>
                <a:gd name="connsiteY171" fmla="*/ 240782 h 605816"/>
                <a:gd name="connsiteX172" fmla="*/ 52573 w 339230"/>
                <a:gd name="connsiteY172" fmla="*/ 237529 h 605816"/>
                <a:gd name="connsiteX173" fmla="*/ 33505 w 339230"/>
                <a:gd name="connsiteY173" fmla="*/ 246574 h 605816"/>
                <a:gd name="connsiteX174" fmla="*/ 15596 w 339230"/>
                <a:gd name="connsiteY174" fmla="*/ 223784 h 605816"/>
                <a:gd name="connsiteX175" fmla="*/ 13372 w 339230"/>
                <a:gd name="connsiteY175" fmla="*/ 141781 h 605816"/>
                <a:gd name="connsiteX176" fmla="*/ 36917 w 339230"/>
                <a:gd name="connsiteY176" fmla="*/ 130569 h 605816"/>
                <a:gd name="connsiteX177" fmla="*/ 161784 w 339230"/>
                <a:gd name="connsiteY177" fmla="*/ 29047 h 605816"/>
                <a:gd name="connsiteX178" fmla="*/ 130207 w 339230"/>
                <a:gd name="connsiteY178" fmla="*/ 98332 h 605816"/>
                <a:gd name="connsiteX179" fmla="*/ 161784 w 339230"/>
                <a:gd name="connsiteY179" fmla="*/ 167617 h 605816"/>
                <a:gd name="connsiteX180" fmla="*/ 193361 w 339230"/>
                <a:gd name="connsiteY180" fmla="*/ 98332 h 605816"/>
                <a:gd name="connsiteX181" fmla="*/ 161784 w 339230"/>
                <a:gd name="connsiteY181" fmla="*/ 29047 h 605816"/>
                <a:gd name="connsiteX182" fmla="*/ 161784 w 339230"/>
                <a:gd name="connsiteY182" fmla="*/ 0 h 605816"/>
                <a:gd name="connsiteX183" fmla="*/ 223176 w 339230"/>
                <a:gd name="connsiteY183" fmla="*/ 98332 h 605816"/>
                <a:gd name="connsiteX184" fmla="*/ 218701 w 339230"/>
                <a:gd name="connsiteY184" fmla="*/ 136156 h 605816"/>
                <a:gd name="connsiteX185" fmla="*/ 207621 w 339230"/>
                <a:gd name="connsiteY185" fmla="*/ 163740 h 605816"/>
                <a:gd name="connsiteX186" fmla="*/ 195928 w 339230"/>
                <a:gd name="connsiteY186" fmla="*/ 170992 h 605816"/>
                <a:gd name="connsiteX187" fmla="*/ 190730 w 339230"/>
                <a:gd name="connsiteY187" fmla="*/ 177601 h 605816"/>
                <a:gd name="connsiteX188" fmla="*/ 183157 w 339230"/>
                <a:gd name="connsiteY188" fmla="*/ 182588 h 605816"/>
                <a:gd name="connsiteX189" fmla="*/ 180215 w 339230"/>
                <a:gd name="connsiteY189" fmla="*/ 175680 h 605816"/>
                <a:gd name="connsiteX190" fmla="*/ 169656 w 339230"/>
                <a:gd name="connsiteY190" fmla="*/ 171418 h 605816"/>
                <a:gd name="connsiteX191" fmla="*/ 154727 w 339230"/>
                <a:gd name="connsiteY191" fmla="*/ 185942 h 605816"/>
                <a:gd name="connsiteX192" fmla="*/ 154727 w 339230"/>
                <a:gd name="connsiteY192" fmla="*/ 192016 h 605816"/>
                <a:gd name="connsiteX193" fmla="*/ 132929 w 339230"/>
                <a:gd name="connsiteY193" fmla="*/ 177661 h 605816"/>
                <a:gd name="connsiteX194" fmla="*/ 127673 w 339230"/>
                <a:gd name="connsiteY194" fmla="*/ 170978 h 605816"/>
                <a:gd name="connsiteX195" fmla="*/ 115931 w 339230"/>
                <a:gd name="connsiteY195" fmla="*/ 163698 h 605816"/>
                <a:gd name="connsiteX196" fmla="*/ 104868 w 339230"/>
                <a:gd name="connsiteY196" fmla="*/ 136156 h 605816"/>
                <a:gd name="connsiteX197" fmla="*/ 100393 w 339230"/>
                <a:gd name="connsiteY197" fmla="*/ 98332 h 605816"/>
                <a:gd name="connsiteX198" fmla="*/ 161784 w 339230"/>
                <a:gd name="connsiteY198" fmla="*/ 0 h 6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39230" h="605816">
                  <a:moveTo>
                    <a:pt x="178158" y="514207"/>
                  </a:moveTo>
                  <a:lnTo>
                    <a:pt x="184586" y="525984"/>
                  </a:lnTo>
                  <a:lnTo>
                    <a:pt x="184586" y="591292"/>
                  </a:lnTo>
                  <a:cubicBezTo>
                    <a:pt x="184586" y="599292"/>
                    <a:pt x="177908" y="605816"/>
                    <a:pt x="169656" y="605816"/>
                  </a:cubicBezTo>
                  <a:cubicBezTo>
                    <a:pt x="161405" y="605816"/>
                    <a:pt x="154727" y="599292"/>
                    <a:pt x="154727" y="591292"/>
                  </a:cubicBezTo>
                  <a:lnTo>
                    <a:pt x="154727" y="534682"/>
                  </a:lnTo>
                  <a:lnTo>
                    <a:pt x="169352" y="527728"/>
                  </a:lnTo>
                  <a:close/>
                  <a:moveTo>
                    <a:pt x="176239" y="472665"/>
                  </a:moveTo>
                  <a:lnTo>
                    <a:pt x="182623" y="491492"/>
                  </a:lnTo>
                  <a:cubicBezTo>
                    <a:pt x="182956" y="498641"/>
                    <a:pt x="182090" y="505392"/>
                    <a:pt x="179914" y="511510"/>
                  </a:cubicBezTo>
                  <a:lnTo>
                    <a:pt x="178158" y="514207"/>
                  </a:lnTo>
                  <a:lnTo>
                    <a:pt x="173233" y="505184"/>
                  </a:lnTo>
                  <a:cubicBezTo>
                    <a:pt x="171480" y="496496"/>
                    <a:pt x="171989" y="486823"/>
                    <a:pt x="174501" y="476722"/>
                  </a:cubicBezTo>
                  <a:close/>
                  <a:moveTo>
                    <a:pt x="61586" y="403372"/>
                  </a:moveTo>
                  <a:cubicBezTo>
                    <a:pt x="56509" y="403386"/>
                    <a:pt x="52407" y="404636"/>
                    <a:pt x="49716" y="407159"/>
                  </a:cubicBezTo>
                  <a:cubicBezTo>
                    <a:pt x="38952" y="417254"/>
                    <a:pt x="48382" y="450063"/>
                    <a:pt x="76482" y="478348"/>
                  </a:cubicBezTo>
                  <a:cubicBezTo>
                    <a:pt x="104533" y="506634"/>
                    <a:pt x="137872" y="516967"/>
                    <a:pt x="148635" y="506872"/>
                  </a:cubicBezTo>
                  <a:cubicBezTo>
                    <a:pt x="159399" y="496729"/>
                    <a:pt x="149969" y="463968"/>
                    <a:pt x="121869" y="435635"/>
                  </a:cubicBezTo>
                  <a:cubicBezTo>
                    <a:pt x="100831" y="414421"/>
                    <a:pt x="76818" y="403332"/>
                    <a:pt x="61586" y="403372"/>
                  </a:cubicBezTo>
                  <a:close/>
                  <a:moveTo>
                    <a:pt x="178155" y="376676"/>
                  </a:moveTo>
                  <a:lnTo>
                    <a:pt x="184586" y="388451"/>
                  </a:lnTo>
                  <a:lnTo>
                    <a:pt x="184586" y="453175"/>
                  </a:lnTo>
                  <a:lnTo>
                    <a:pt x="176239" y="472665"/>
                  </a:lnTo>
                  <a:lnTo>
                    <a:pt x="167102" y="445719"/>
                  </a:lnTo>
                  <a:lnTo>
                    <a:pt x="154727" y="429971"/>
                  </a:lnTo>
                  <a:lnTo>
                    <a:pt x="154727" y="397124"/>
                  </a:lnTo>
                  <a:lnTo>
                    <a:pt x="169357" y="390185"/>
                  </a:lnTo>
                  <a:close/>
                  <a:moveTo>
                    <a:pt x="52572" y="375074"/>
                  </a:moveTo>
                  <a:lnTo>
                    <a:pt x="87756" y="381250"/>
                  </a:lnTo>
                  <a:lnTo>
                    <a:pt x="116610" y="399137"/>
                  </a:lnTo>
                  <a:lnTo>
                    <a:pt x="120691" y="399449"/>
                  </a:lnTo>
                  <a:lnTo>
                    <a:pt x="143349" y="415493"/>
                  </a:lnTo>
                  <a:lnTo>
                    <a:pt x="154727" y="429971"/>
                  </a:lnTo>
                  <a:lnTo>
                    <a:pt x="154727" y="534682"/>
                  </a:lnTo>
                  <a:lnTo>
                    <a:pt x="145779" y="538937"/>
                  </a:lnTo>
                  <a:cubicBezTo>
                    <a:pt x="118842" y="543160"/>
                    <a:pt x="83507" y="527240"/>
                    <a:pt x="55002" y="498491"/>
                  </a:cubicBezTo>
                  <a:cubicBezTo>
                    <a:pt x="17045" y="460206"/>
                    <a:pt x="2852" y="410874"/>
                    <a:pt x="28999" y="386255"/>
                  </a:cubicBezTo>
                  <a:cubicBezTo>
                    <a:pt x="35548" y="380112"/>
                    <a:pt x="43593" y="376475"/>
                    <a:pt x="52572" y="375074"/>
                  </a:cubicBezTo>
                  <a:close/>
                  <a:moveTo>
                    <a:pt x="302318" y="375035"/>
                  </a:moveTo>
                  <a:cubicBezTo>
                    <a:pt x="311297" y="376437"/>
                    <a:pt x="319342" y="380075"/>
                    <a:pt x="325891" y="386219"/>
                  </a:cubicBezTo>
                  <a:cubicBezTo>
                    <a:pt x="352037" y="410844"/>
                    <a:pt x="337845" y="460189"/>
                    <a:pt x="299887" y="498483"/>
                  </a:cubicBezTo>
                  <a:cubicBezTo>
                    <a:pt x="287171" y="511343"/>
                    <a:pt x="272883" y="521727"/>
                    <a:pt x="258405" y="528919"/>
                  </a:cubicBezTo>
                  <a:cubicBezTo>
                    <a:pt x="251071" y="532539"/>
                    <a:pt x="242070" y="529681"/>
                    <a:pt x="238355" y="522537"/>
                  </a:cubicBezTo>
                  <a:cubicBezTo>
                    <a:pt x="234640" y="515392"/>
                    <a:pt x="237545" y="506628"/>
                    <a:pt x="244880" y="503008"/>
                  </a:cubicBezTo>
                  <a:cubicBezTo>
                    <a:pt x="256357" y="497340"/>
                    <a:pt x="267978" y="488862"/>
                    <a:pt x="278408" y="478336"/>
                  </a:cubicBezTo>
                  <a:cubicBezTo>
                    <a:pt x="306507" y="450043"/>
                    <a:pt x="315937" y="417226"/>
                    <a:pt x="305174" y="407129"/>
                  </a:cubicBezTo>
                  <a:cubicBezTo>
                    <a:pt x="294410" y="397031"/>
                    <a:pt x="261072" y="407319"/>
                    <a:pt x="233021" y="435611"/>
                  </a:cubicBezTo>
                  <a:cubicBezTo>
                    <a:pt x="204922" y="463951"/>
                    <a:pt x="195492" y="496721"/>
                    <a:pt x="206255" y="506819"/>
                  </a:cubicBezTo>
                  <a:cubicBezTo>
                    <a:pt x="212209" y="512391"/>
                    <a:pt x="212351" y="521584"/>
                    <a:pt x="206636" y="527347"/>
                  </a:cubicBezTo>
                  <a:cubicBezTo>
                    <a:pt x="200921" y="533111"/>
                    <a:pt x="191491" y="533301"/>
                    <a:pt x="185538" y="527728"/>
                  </a:cubicBezTo>
                  <a:lnTo>
                    <a:pt x="184586" y="525984"/>
                  </a:lnTo>
                  <a:lnTo>
                    <a:pt x="184586" y="453175"/>
                  </a:lnTo>
                  <a:lnTo>
                    <a:pt x="187789" y="445698"/>
                  </a:lnTo>
                  <a:cubicBezTo>
                    <a:pt x="194048" y="435302"/>
                    <a:pt x="202053" y="425038"/>
                    <a:pt x="211542" y="415464"/>
                  </a:cubicBezTo>
                  <a:lnTo>
                    <a:pt x="234140" y="399459"/>
                  </a:lnTo>
                  <a:lnTo>
                    <a:pt x="238282" y="399142"/>
                  </a:lnTo>
                  <a:lnTo>
                    <a:pt x="267244" y="381194"/>
                  </a:lnTo>
                  <a:close/>
                  <a:moveTo>
                    <a:pt x="176248" y="335133"/>
                  </a:moveTo>
                  <a:lnTo>
                    <a:pt x="182629" y="353949"/>
                  </a:lnTo>
                  <a:cubicBezTo>
                    <a:pt x="182962" y="361097"/>
                    <a:pt x="182095" y="367848"/>
                    <a:pt x="179920" y="373966"/>
                  </a:cubicBezTo>
                  <a:lnTo>
                    <a:pt x="178155" y="376676"/>
                  </a:lnTo>
                  <a:lnTo>
                    <a:pt x="173232" y="367660"/>
                  </a:lnTo>
                  <a:cubicBezTo>
                    <a:pt x="171478" y="358977"/>
                    <a:pt x="171987" y="349309"/>
                    <a:pt x="174500" y="339213"/>
                  </a:cubicBezTo>
                  <a:close/>
                  <a:moveTo>
                    <a:pt x="161785" y="268420"/>
                  </a:moveTo>
                  <a:lnTo>
                    <a:pt x="169917" y="283287"/>
                  </a:lnTo>
                  <a:lnTo>
                    <a:pt x="184586" y="290271"/>
                  </a:lnTo>
                  <a:lnTo>
                    <a:pt x="184586" y="315675"/>
                  </a:lnTo>
                  <a:lnTo>
                    <a:pt x="176248" y="335133"/>
                  </a:lnTo>
                  <a:lnTo>
                    <a:pt x="167107" y="308175"/>
                  </a:lnTo>
                  <a:lnTo>
                    <a:pt x="154727" y="292422"/>
                  </a:lnTo>
                  <a:lnTo>
                    <a:pt x="154727" y="281323"/>
                  </a:lnTo>
                  <a:close/>
                  <a:moveTo>
                    <a:pt x="293303" y="265850"/>
                  </a:moveTo>
                  <a:cubicBezTo>
                    <a:pt x="278071" y="265803"/>
                    <a:pt x="254058" y="276916"/>
                    <a:pt x="233020" y="298124"/>
                  </a:cubicBezTo>
                  <a:cubicBezTo>
                    <a:pt x="204920" y="326402"/>
                    <a:pt x="195490" y="359202"/>
                    <a:pt x="206254" y="369294"/>
                  </a:cubicBezTo>
                  <a:cubicBezTo>
                    <a:pt x="217017" y="379434"/>
                    <a:pt x="250356" y="369104"/>
                    <a:pt x="278407" y="340826"/>
                  </a:cubicBezTo>
                  <a:cubicBezTo>
                    <a:pt x="306507" y="312548"/>
                    <a:pt x="315937" y="279748"/>
                    <a:pt x="305173" y="269656"/>
                  </a:cubicBezTo>
                  <a:cubicBezTo>
                    <a:pt x="302482" y="267121"/>
                    <a:pt x="298381" y="265866"/>
                    <a:pt x="293303" y="265850"/>
                  </a:cubicBezTo>
                  <a:close/>
                  <a:moveTo>
                    <a:pt x="61587" y="265808"/>
                  </a:moveTo>
                  <a:cubicBezTo>
                    <a:pt x="69204" y="265785"/>
                    <a:pt x="79015" y="268552"/>
                    <a:pt x="89552" y="273977"/>
                  </a:cubicBezTo>
                  <a:lnTo>
                    <a:pt x="115511" y="293344"/>
                  </a:lnTo>
                  <a:lnTo>
                    <a:pt x="100955" y="292239"/>
                  </a:lnTo>
                  <a:lnTo>
                    <a:pt x="59448" y="266494"/>
                  </a:lnTo>
                  <a:close/>
                  <a:moveTo>
                    <a:pt x="33505" y="246574"/>
                  </a:moveTo>
                  <a:lnTo>
                    <a:pt x="39376" y="254045"/>
                  </a:lnTo>
                  <a:lnTo>
                    <a:pt x="59448" y="266494"/>
                  </a:lnTo>
                  <a:lnTo>
                    <a:pt x="49717" y="269615"/>
                  </a:lnTo>
                  <a:cubicBezTo>
                    <a:pt x="38954" y="279710"/>
                    <a:pt x="48384" y="312519"/>
                    <a:pt x="76484" y="340805"/>
                  </a:cubicBezTo>
                  <a:cubicBezTo>
                    <a:pt x="104536" y="369090"/>
                    <a:pt x="137875" y="379423"/>
                    <a:pt x="148639" y="369280"/>
                  </a:cubicBezTo>
                  <a:cubicBezTo>
                    <a:pt x="159403" y="359185"/>
                    <a:pt x="149973" y="326376"/>
                    <a:pt x="121873" y="298091"/>
                  </a:cubicBezTo>
                  <a:lnTo>
                    <a:pt x="115511" y="293344"/>
                  </a:lnTo>
                  <a:lnTo>
                    <a:pt x="130124" y="294454"/>
                  </a:lnTo>
                  <a:lnTo>
                    <a:pt x="149191" y="285378"/>
                  </a:lnTo>
                  <a:lnTo>
                    <a:pt x="154727" y="292422"/>
                  </a:lnTo>
                  <a:lnTo>
                    <a:pt x="154727" y="397124"/>
                  </a:lnTo>
                  <a:lnTo>
                    <a:pt x="145783" y="401366"/>
                  </a:lnTo>
                  <a:lnTo>
                    <a:pt x="120691" y="399449"/>
                  </a:lnTo>
                  <a:lnTo>
                    <a:pt x="97373" y="382938"/>
                  </a:lnTo>
                  <a:lnTo>
                    <a:pt x="87756" y="381250"/>
                  </a:lnTo>
                  <a:lnTo>
                    <a:pt x="55004" y="360947"/>
                  </a:lnTo>
                  <a:cubicBezTo>
                    <a:pt x="17045" y="322662"/>
                    <a:pt x="2852" y="273329"/>
                    <a:pt x="28999" y="248711"/>
                  </a:cubicBezTo>
                  <a:close/>
                  <a:moveTo>
                    <a:pt x="71100" y="240782"/>
                  </a:moveTo>
                  <a:lnTo>
                    <a:pt x="97375" y="245394"/>
                  </a:lnTo>
                  <a:lnTo>
                    <a:pt x="124963" y="264927"/>
                  </a:lnTo>
                  <a:lnTo>
                    <a:pt x="121090" y="266161"/>
                  </a:lnTo>
                  <a:cubicBezTo>
                    <a:pt x="116012" y="266170"/>
                    <a:pt x="109959" y="264941"/>
                    <a:pt x="103366" y="262511"/>
                  </a:cubicBezTo>
                  <a:close/>
                  <a:moveTo>
                    <a:pt x="302317" y="237579"/>
                  </a:moveTo>
                  <a:cubicBezTo>
                    <a:pt x="311296" y="238980"/>
                    <a:pt x="319342" y="242616"/>
                    <a:pt x="325890" y="248757"/>
                  </a:cubicBezTo>
                  <a:cubicBezTo>
                    <a:pt x="352037" y="273369"/>
                    <a:pt x="337844" y="322688"/>
                    <a:pt x="299887" y="360963"/>
                  </a:cubicBezTo>
                  <a:lnTo>
                    <a:pt x="267244" y="381194"/>
                  </a:lnTo>
                  <a:lnTo>
                    <a:pt x="257518" y="382902"/>
                  </a:lnTo>
                  <a:lnTo>
                    <a:pt x="234140" y="399459"/>
                  </a:lnTo>
                  <a:lnTo>
                    <a:pt x="209110" y="401371"/>
                  </a:lnTo>
                  <a:cubicBezTo>
                    <a:pt x="200131" y="399970"/>
                    <a:pt x="192086" y="396334"/>
                    <a:pt x="185537" y="390193"/>
                  </a:cubicBezTo>
                  <a:lnTo>
                    <a:pt x="184586" y="388451"/>
                  </a:lnTo>
                  <a:lnTo>
                    <a:pt x="184586" y="315675"/>
                  </a:lnTo>
                  <a:lnTo>
                    <a:pt x="187787" y="308205"/>
                  </a:lnTo>
                  <a:lnTo>
                    <a:pt x="198882" y="294090"/>
                  </a:lnTo>
                  <a:lnTo>
                    <a:pt x="222635" y="292285"/>
                  </a:lnTo>
                  <a:cubicBezTo>
                    <a:pt x="243197" y="286693"/>
                    <a:pt x="265242" y="273234"/>
                    <a:pt x="284250" y="254082"/>
                  </a:cubicBezTo>
                  <a:lnTo>
                    <a:pt x="296403" y="238617"/>
                  </a:lnTo>
                  <a:close/>
                  <a:moveTo>
                    <a:pt x="161802" y="225359"/>
                  </a:moveTo>
                  <a:lnTo>
                    <a:pt x="164750" y="232237"/>
                  </a:lnTo>
                  <a:cubicBezTo>
                    <a:pt x="167262" y="242337"/>
                    <a:pt x="167768" y="252011"/>
                    <a:pt x="166009" y="260698"/>
                  </a:cubicBezTo>
                  <a:lnTo>
                    <a:pt x="161785" y="268420"/>
                  </a:lnTo>
                  <a:lnTo>
                    <a:pt x="157582" y="260736"/>
                  </a:lnTo>
                  <a:cubicBezTo>
                    <a:pt x="155822" y="252046"/>
                    <a:pt x="156328" y="242370"/>
                    <a:pt x="158841" y="232267"/>
                  </a:cubicBezTo>
                  <a:close/>
                  <a:moveTo>
                    <a:pt x="183157" y="182588"/>
                  </a:moveTo>
                  <a:lnTo>
                    <a:pt x="184440" y="185599"/>
                  </a:lnTo>
                  <a:lnTo>
                    <a:pt x="172141" y="201234"/>
                  </a:lnTo>
                  <a:lnTo>
                    <a:pt x="161802" y="225359"/>
                  </a:lnTo>
                  <a:lnTo>
                    <a:pt x="154727" y="208851"/>
                  </a:lnTo>
                  <a:lnTo>
                    <a:pt x="154727" y="192016"/>
                  </a:lnTo>
                  <a:lnTo>
                    <a:pt x="161784" y="196664"/>
                  </a:lnTo>
                  <a:close/>
                  <a:moveTo>
                    <a:pt x="277665" y="158867"/>
                  </a:moveTo>
                  <a:cubicBezTo>
                    <a:pt x="262429" y="158829"/>
                    <a:pt x="238410" y="169932"/>
                    <a:pt x="217365" y="191193"/>
                  </a:cubicBezTo>
                  <a:cubicBezTo>
                    <a:pt x="189306" y="219493"/>
                    <a:pt x="179874" y="252271"/>
                    <a:pt x="190592" y="262419"/>
                  </a:cubicBezTo>
                  <a:cubicBezTo>
                    <a:pt x="201359" y="272519"/>
                    <a:pt x="234706" y="262181"/>
                    <a:pt x="262813" y="233881"/>
                  </a:cubicBezTo>
                  <a:cubicBezTo>
                    <a:pt x="290872" y="205581"/>
                    <a:pt x="300304" y="172755"/>
                    <a:pt x="289538" y="162655"/>
                  </a:cubicBezTo>
                  <a:cubicBezTo>
                    <a:pt x="286847" y="160130"/>
                    <a:pt x="282744" y="158879"/>
                    <a:pt x="277665" y="158867"/>
                  </a:cubicBezTo>
                  <a:close/>
                  <a:moveTo>
                    <a:pt x="286702" y="130573"/>
                  </a:moveTo>
                  <a:cubicBezTo>
                    <a:pt x="295680" y="131982"/>
                    <a:pt x="303723" y="135630"/>
                    <a:pt x="310261" y="141787"/>
                  </a:cubicBezTo>
                  <a:cubicBezTo>
                    <a:pt x="329912" y="160225"/>
                    <a:pt x="326839" y="192598"/>
                    <a:pt x="308037" y="223813"/>
                  </a:cubicBezTo>
                  <a:lnTo>
                    <a:pt x="296403" y="238617"/>
                  </a:lnTo>
                  <a:lnTo>
                    <a:pt x="257516" y="245442"/>
                  </a:lnTo>
                  <a:cubicBezTo>
                    <a:pt x="241752" y="252481"/>
                    <a:pt x="225792" y="263634"/>
                    <a:pt x="211540" y="277987"/>
                  </a:cubicBezTo>
                  <a:lnTo>
                    <a:pt x="198882" y="294090"/>
                  </a:lnTo>
                  <a:lnTo>
                    <a:pt x="193469" y="294501"/>
                  </a:lnTo>
                  <a:lnTo>
                    <a:pt x="184586" y="290271"/>
                  </a:lnTo>
                  <a:lnTo>
                    <a:pt x="184586" y="185942"/>
                  </a:lnTo>
                  <a:lnTo>
                    <a:pt x="184440" y="185599"/>
                  </a:lnTo>
                  <a:lnTo>
                    <a:pt x="190730" y="177601"/>
                  </a:lnTo>
                  <a:lnTo>
                    <a:pt x="206126" y="167462"/>
                  </a:lnTo>
                  <a:lnTo>
                    <a:pt x="207621" y="163740"/>
                  </a:lnTo>
                  <a:lnTo>
                    <a:pt x="257525" y="132789"/>
                  </a:lnTo>
                  <a:cubicBezTo>
                    <a:pt x="267809" y="129993"/>
                    <a:pt x="277724" y="129163"/>
                    <a:pt x="286702" y="130573"/>
                  </a:cubicBezTo>
                  <a:close/>
                  <a:moveTo>
                    <a:pt x="36917" y="130569"/>
                  </a:moveTo>
                  <a:cubicBezTo>
                    <a:pt x="45890" y="129160"/>
                    <a:pt x="55797" y="129989"/>
                    <a:pt x="66075" y="132785"/>
                  </a:cubicBezTo>
                  <a:lnTo>
                    <a:pt x="115931" y="163698"/>
                  </a:lnTo>
                  <a:lnTo>
                    <a:pt x="117443" y="167462"/>
                  </a:lnTo>
                  <a:lnTo>
                    <a:pt x="132929" y="177661"/>
                  </a:lnTo>
                  <a:lnTo>
                    <a:pt x="151453" y="201212"/>
                  </a:lnTo>
                  <a:lnTo>
                    <a:pt x="154727" y="208851"/>
                  </a:lnTo>
                  <a:lnTo>
                    <a:pt x="154727" y="281323"/>
                  </a:lnTo>
                  <a:lnTo>
                    <a:pt x="153677" y="283243"/>
                  </a:lnTo>
                  <a:lnTo>
                    <a:pt x="149191" y="285378"/>
                  </a:lnTo>
                  <a:lnTo>
                    <a:pt x="143353" y="277948"/>
                  </a:lnTo>
                  <a:lnTo>
                    <a:pt x="124963" y="264927"/>
                  </a:lnTo>
                  <a:lnTo>
                    <a:pt x="132960" y="262380"/>
                  </a:lnTo>
                  <a:cubicBezTo>
                    <a:pt x="143723" y="252235"/>
                    <a:pt x="134293" y="219466"/>
                    <a:pt x="106242" y="191173"/>
                  </a:cubicBezTo>
                  <a:cubicBezTo>
                    <a:pt x="78143" y="162833"/>
                    <a:pt x="44805" y="152545"/>
                    <a:pt x="34041" y="162643"/>
                  </a:cubicBezTo>
                  <a:cubicBezTo>
                    <a:pt x="23326" y="172740"/>
                    <a:pt x="32756" y="205558"/>
                    <a:pt x="60807" y="233850"/>
                  </a:cubicBezTo>
                  <a:lnTo>
                    <a:pt x="71100" y="240782"/>
                  </a:lnTo>
                  <a:lnTo>
                    <a:pt x="52573" y="237529"/>
                  </a:lnTo>
                  <a:lnTo>
                    <a:pt x="33505" y="246574"/>
                  </a:lnTo>
                  <a:lnTo>
                    <a:pt x="15596" y="223784"/>
                  </a:lnTo>
                  <a:cubicBezTo>
                    <a:pt x="-3202" y="192578"/>
                    <a:pt x="-6273" y="160214"/>
                    <a:pt x="13372" y="141781"/>
                  </a:cubicBezTo>
                  <a:cubicBezTo>
                    <a:pt x="19909" y="135625"/>
                    <a:pt x="27945" y="131978"/>
                    <a:pt x="36917" y="130569"/>
                  </a:cubicBezTo>
                  <a:close/>
                  <a:moveTo>
                    <a:pt x="161784" y="29047"/>
                  </a:moveTo>
                  <a:cubicBezTo>
                    <a:pt x="146829" y="29047"/>
                    <a:pt x="130207" y="58999"/>
                    <a:pt x="130207" y="98332"/>
                  </a:cubicBezTo>
                  <a:cubicBezTo>
                    <a:pt x="130207" y="137665"/>
                    <a:pt x="146829" y="167617"/>
                    <a:pt x="161784" y="167617"/>
                  </a:cubicBezTo>
                  <a:cubicBezTo>
                    <a:pt x="176739" y="167617"/>
                    <a:pt x="193361" y="137665"/>
                    <a:pt x="193361" y="98332"/>
                  </a:cubicBezTo>
                  <a:cubicBezTo>
                    <a:pt x="193361" y="58999"/>
                    <a:pt x="176739" y="29047"/>
                    <a:pt x="161784" y="29047"/>
                  </a:cubicBezTo>
                  <a:close/>
                  <a:moveTo>
                    <a:pt x="161784" y="0"/>
                  </a:moveTo>
                  <a:cubicBezTo>
                    <a:pt x="198172" y="0"/>
                    <a:pt x="223176" y="45095"/>
                    <a:pt x="223176" y="98332"/>
                  </a:cubicBezTo>
                  <a:cubicBezTo>
                    <a:pt x="223176" y="111641"/>
                    <a:pt x="221613" y="124442"/>
                    <a:pt x="218701" y="136156"/>
                  </a:cubicBezTo>
                  <a:lnTo>
                    <a:pt x="207621" y="163740"/>
                  </a:lnTo>
                  <a:lnTo>
                    <a:pt x="195928" y="170992"/>
                  </a:lnTo>
                  <a:lnTo>
                    <a:pt x="190730" y="177601"/>
                  </a:lnTo>
                  <a:lnTo>
                    <a:pt x="183157" y="182588"/>
                  </a:lnTo>
                  <a:lnTo>
                    <a:pt x="180215" y="175680"/>
                  </a:lnTo>
                  <a:cubicBezTo>
                    <a:pt x="177514" y="173049"/>
                    <a:pt x="173782" y="171418"/>
                    <a:pt x="169656" y="171418"/>
                  </a:cubicBezTo>
                  <a:cubicBezTo>
                    <a:pt x="161405" y="171418"/>
                    <a:pt x="154727" y="177942"/>
                    <a:pt x="154727" y="185942"/>
                  </a:cubicBezTo>
                  <a:lnTo>
                    <a:pt x="154727" y="192016"/>
                  </a:lnTo>
                  <a:lnTo>
                    <a:pt x="132929" y="177661"/>
                  </a:lnTo>
                  <a:lnTo>
                    <a:pt x="127673" y="170978"/>
                  </a:lnTo>
                  <a:lnTo>
                    <a:pt x="115931" y="163698"/>
                  </a:lnTo>
                  <a:lnTo>
                    <a:pt x="104868" y="136156"/>
                  </a:lnTo>
                  <a:cubicBezTo>
                    <a:pt x="101956" y="124442"/>
                    <a:pt x="100393" y="111641"/>
                    <a:pt x="100393" y="98332"/>
                  </a:cubicBezTo>
                  <a:cubicBezTo>
                    <a:pt x="100393" y="45095"/>
                    <a:pt x="125397" y="0"/>
                    <a:pt x="1617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0" name="任意多边形: 形状 29">
              <a:extLst>
                <a:ext uri="{FF2B5EF4-FFF2-40B4-BE49-F238E27FC236}">
                  <a16:creationId xmlns:a16="http://schemas.microsoft.com/office/drawing/2014/main" id="{941536C5-CB7A-5289-759B-B4FCFE915D8B}"/>
                </a:ext>
              </a:extLst>
            </p:cNvPr>
            <p:cNvSpPr/>
            <p:nvPr/>
          </p:nvSpPr>
          <p:spPr>
            <a:xfrm>
              <a:off x="10173226" y="614368"/>
              <a:ext cx="274776"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73441" h="606722">
                  <a:moveTo>
                    <a:pt x="252168" y="374147"/>
                  </a:moveTo>
                  <a:cubicBezTo>
                    <a:pt x="197515" y="379212"/>
                    <a:pt x="185321" y="419649"/>
                    <a:pt x="182294" y="443910"/>
                  </a:cubicBezTo>
                  <a:cubicBezTo>
                    <a:pt x="207662" y="439822"/>
                    <a:pt x="248162" y="423648"/>
                    <a:pt x="252168" y="374147"/>
                  </a:cubicBezTo>
                  <a:close/>
                  <a:moveTo>
                    <a:pt x="31421" y="283143"/>
                  </a:moveTo>
                  <a:cubicBezTo>
                    <a:pt x="36495" y="332644"/>
                    <a:pt x="76995" y="348819"/>
                    <a:pt x="101294" y="352907"/>
                  </a:cubicBezTo>
                  <a:cubicBezTo>
                    <a:pt x="98268" y="329622"/>
                    <a:pt x="86074" y="288209"/>
                    <a:pt x="31421" y="283143"/>
                  </a:cubicBezTo>
                  <a:close/>
                  <a:moveTo>
                    <a:pt x="131667" y="111290"/>
                  </a:moveTo>
                  <a:cubicBezTo>
                    <a:pt x="120542" y="111290"/>
                    <a:pt x="111463" y="120355"/>
                    <a:pt x="111463" y="131463"/>
                  </a:cubicBezTo>
                  <a:cubicBezTo>
                    <a:pt x="111463" y="142571"/>
                    <a:pt x="120542" y="151724"/>
                    <a:pt x="131667" y="151724"/>
                  </a:cubicBezTo>
                  <a:cubicBezTo>
                    <a:pt x="142881" y="151724"/>
                    <a:pt x="151959" y="142571"/>
                    <a:pt x="151959" y="131463"/>
                  </a:cubicBezTo>
                  <a:cubicBezTo>
                    <a:pt x="151959" y="120355"/>
                    <a:pt x="142881" y="111290"/>
                    <a:pt x="131667" y="111290"/>
                  </a:cubicBezTo>
                  <a:close/>
                  <a:moveTo>
                    <a:pt x="131667" y="91029"/>
                  </a:moveTo>
                  <a:cubicBezTo>
                    <a:pt x="154006" y="91029"/>
                    <a:pt x="172251" y="109247"/>
                    <a:pt x="172251" y="131463"/>
                  </a:cubicBezTo>
                  <a:cubicBezTo>
                    <a:pt x="172251" y="153679"/>
                    <a:pt x="154006" y="171897"/>
                    <a:pt x="131667" y="171897"/>
                  </a:cubicBezTo>
                  <a:cubicBezTo>
                    <a:pt x="109416" y="171897"/>
                    <a:pt x="91171" y="153679"/>
                    <a:pt x="91171" y="131463"/>
                  </a:cubicBezTo>
                  <a:cubicBezTo>
                    <a:pt x="91171" y="109247"/>
                    <a:pt x="109416" y="91029"/>
                    <a:pt x="131667" y="91029"/>
                  </a:cubicBezTo>
                  <a:close/>
                  <a:moveTo>
                    <a:pt x="131647" y="20263"/>
                  </a:moveTo>
                  <a:cubicBezTo>
                    <a:pt x="118563" y="20263"/>
                    <a:pt x="108415" y="30305"/>
                    <a:pt x="108415" y="43458"/>
                  </a:cubicBezTo>
                  <a:cubicBezTo>
                    <a:pt x="108415" y="45502"/>
                    <a:pt x="109394" y="48524"/>
                    <a:pt x="109394" y="49501"/>
                  </a:cubicBezTo>
                  <a:cubicBezTo>
                    <a:pt x="111442" y="56611"/>
                    <a:pt x="108415" y="60699"/>
                    <a:pt x="105389" y="61676"/>
                  </a:cubicBezTo>
                  <a:cubicBezTo>
                    <a:pt x="101294" y="63720"/>
                    <a:pt x="96221" y="63720"/>
                    <a:pt x="93194" y="60699"/>
                  </a:cubicBezTo>
                  <a:cubicBezTo>
                    <a:pt x="88121" y="54567"/>
                    <a:pt x="81089" y="51545"/>
                    <a:pt x="76015" y="50568"/>
                  </a:cubicBezTo>
                  <a:cubicBezTo>
                    <a:pt x="68895" y="49501"/>
                    <a:pt x="62842" y="52612"/>
                    <a:pt x="57768" y="57677"/>
                  </a:cubicBezTo>
                  <a:cubicBezTo>
                    <a:pt x="52695" y="63720"/>
                    <a:pt x="49668" y="68786"/>
                    <a:pt x="50647" y="75807"/>
                  </a:cubicBezTo>
                  <a:cubicBezTo>
                    <a:pt x="51715" y="80873"/>
                    <a:pt x="54742" y="86916"/>
                    <a:pt x="60795" y="93048"/>
                  </a:cubicBezTo>
                  <a:cubicBezTo>
                    <a:pt x="63821" y="96069"/>
                    <a:pt x="63821" y="101135"/>
                    <a:pt x="61774" y="105134"/>
                  </a:cubicBezTo>
                  <a:cubicBezTo>
                    <a:pt x="60795" y="108156"/>
                    <a:pt x="56700" y="111266"/>
                    <a:pt x="49668" y="109222"/>
                  </a:cubicBezTo>
                  <a:cubicBezTo>
                    <a:pt x="48600" y="109222"/>
                    <a:pt x="44595" y="108156"/>
                    <a:pt x="43616" y="108156"/>
                  </a:cubicBezTo>
                  <a:cubicBezTo>
                    <a:pt x="30442" y="109222"/>
                    <a:pt x="20295" y="119354"/>
                    <a:pt x="20295" y="131440"/>
                  </a:cubicBezTo>
                  <a:cubicBezTo>
                    <a:pt x="20295" y="143615"/>
                    <a:pt x="30442" y="154724"/>
                    <a:pt x="43616" y="154724"/>
                  </a:cubicBezTo>
                  <a:cubicBezTo>
                    <a:pt x="45574" y="154724"/>
                    <a:pt x="48600" y="153658"/>
                    <a:pt x="49668" y="153658"/>
                  </a:cubicBezTo>
                  <a:cubicBezTo>
                    <a:pt x="56700" y="152680"/>
                    <a:pt x="60795" y="155702"/>
                    <a:pt x="61774" y="158724"/>
                  </a:cubicBezTo>
                  <a:cubicBezTo>
                    <a:pt x="63821" y="162812"/>
                    <a:pt x="62842" y="167877"/>
                    <a:pt x="59815" y="170899"/>
                  </a:cubicBezTo>
                  <a:cubicBezTo>
                    <a:pt x="54742" y="175964"/>
                    <a:pt x="51715" y="182008"/>
                    <a:pt x="50647" y="188051"/>
                  </a:cubicBezTo>
                  <a:cubicBezTo>
                    <a:pt x="49668" y="194183"/>
                    <a:pt x="51715" y="200226"/>
                    <a:pt x="57768" y="205292"/>
                  </a:cubicBezTo>
                  <a:cubicBezTo>
                    <a:pt x="69874" y="217378"/>
                    <a:pt x="84115" y="212313"/>
                    <a:pt x="93194" y="203248"/>
                  </a:cubicBezTo>
                  <a:cubicBezTo>
                    <a:pt x="95242" y="201204"/>
                    <a:pt x="97289" y="200226"/>
                    <a:pt x="100315" y="200226"/>
                  </a:cubicBezTo>
                  <a:cubicBezTo>
                    <a:pt x="102274" y="200226"/>
                    <a:pt x="103342" y="200226"/>
                    <a:pt x="105389" y="201204"/>
                  </a:cubicBezTo>
                  <a:cubicBezTo>
                    <a:pt x="108415" y="203248"/>
                    <a:pt x="111442" y="206269"/>
                    <a:pt x="110463" y="213379"/>
                  </a:cubicBezTo>
                  <a:cubicBezTo>
                    <a:pt x="110463" y="214357"/>
                    <a:pt x="109394" y="218445"/>
                    <a:pt x="109394" y="219422"/>
                  </a:cubicBezTo>
                  <a:cubicBezTo>
                    <a:pt x="109394" y="231598"/>
                    <a:pt x="119542" y="241640"/>
                    <a:pt x="132715" y="241640"/>
                  </a:cubicBezTo>
                  <a:cubicBezTo>
                    <a:pt x="145889" y="241640"/>
                    <a:pt x="156036" y="231509"/>
                    <a:pt x="156036" y="219422"/>
                  </a:cubicBezTo>
                  <a:cubicBezTo>
                    <a:pt x="156036" y="217378"/>
                    <a:pt x="154968" y="214357"/>
                    <a:pt x="154968" y="213379"/>
                  </a:cubicBezTo>
                  <a:cubicBezTo>
                    <a:pt x="153989" y="206269"/>
                    <a:pt x="157015" y="203248"/>
                    <a:pt x="160042" y="201204"/>
                  </a:cubicBezTo>
                  <a:cubicBezTo>
                    <a:pt x="164136" y="199160"/>
                    <a:pt x="169121" y="200226"/>
                    <a:pt x="172236" y="203248"/>
                  </a:cubicBezTo>
                  <a:cubicBezTo>
                    <a:pt x="175262" y="206269"/>
                    <a:pt x="191462" y="220400"/>
                    <a:pt x="206594" y="205292"/>
                  </a:cubicBezTo>
                  <a:cubicBezTo>
                    <a:pt x="211668" y="200226"/>
                    <a:pt x="214694" y="194183"/>
                    <a:pt x="213715" y="188051"/>
                  </a:cubicBezTo>
                  <a:cubicBezTo>
                    <a:pt x="212736" y="182008"/>
                    <a:pt x="209710" y="175964"/>
                    <a:pt x="204636" y="170899"/>
                  </a:cubicBezTo>
                  <a:cubicBezTo>
                    <a:pt x="201610" y="167877"/>
                    <a:pt x="200541" y="162812"/>
                    <a:pt x="202589" y="158724"/>
                  </a:cubicBezTo>
                  <a:cubicBezTo>
                    <a:pt x="204636" y="155702"/>
                    <a:pt x="207662" y="152680"/>
                    <a:pt x="214694" y="153658"/>
                  </a:cubicBezTo>
                  <a:cubicBezTo>
                    <a:pt x="215762" y="153658"/>
                    <a:pt x="219768" y="154724"/>
                    <a:pt x="220836" y="154724"/>
                  </a:cubicBezTo>
                  <a:cubicBezTo>
                    <a:pt x="232941" y="154724"/>
                    <a:pt x="243089" y="144593"/>
                    <a:pt x="243089" y="131440"/>
                  </a:cubicBezTo>
                  <a:cubicBezTo>
                    <a:pt x="243089" y="118287"/>
                    <a:pt x="232941" y="108156"/>
                    <a:pt x="220836" y="108156"/>
                  </a:cubicBezTo>
                  <a:cubicBezTo>
                    <a:pt x="218789" y="108156"/>
                    <a:pt x="215762" y="109222"/>
                    <a:pt x="214694" y="109222"/>
                  </a:cubicBezTo>
                  <a:cubicBezTo>
                    <a:pt x="207662" y="110200"/>
                    <a:pt x="204636" y="107178"/>
                    <a:pt x="202589" y="104157"/>
                  </a:cubicBezTo>
                  <a:cubicBezTo>
                    <a:pt x="200541" y="100069"/>
                    <a:pt x="201610" y="95003"/>
                    <a:pt x="204636" y="91981"/>
                  </a:cubicBezTo>
                  <a:cubicBezTo>
                    <a:pt x="208641" y="87982"/>
                    <a:pt x="212736" y="81939"/>
                    <a:pt x="212736" y="75807"/>
                  </a:cubicBezTo>
                  <a:cubicBezTo>
                    <a:pt x="213715" y="69764"/>
                    <a:pt x="210689" y="63720"/>
                    <a:pt x="205615" y="57588"/>
                  </a:cubicBezTo>
                  <a:cubicBezTo>
                    <a:pt x="200541" y="52612"/>
                    <a:pt x="194489" y="49501"/>
                    <a:pt x="188436" y="50568"/>
                  </a:cubicBezTo>
                  <a:cubicBezTo>
                    <a:pt x="182294" y="51545"/>
                    <a:pt x="176242" y="54567"/>
                    <a:pt x="171168" y="60699"/>
                  </a:cubicBezTo>
                  <a:cubicBezTo>
                    <a:pt x="168142" y="63720"/>
                    <a:pt x="163068" y="64698"/>
                    <a:pt x="159062" y="62654"/>
                  </a:cubicBezTo>
                  <a:cubicBezTo>
                    <a:pt x="156036" y="60699"/>
                    <a:pt x="152921" y="57588"/>
                    <a:pt x="153989" y="50568"/>
                  </a:cubicBezTo>
                  <a:cubicBezTo>
                    <a:pt x="153989" y="49501"/>
                    <a:pt x="154968" y="45502"/>
                    <a:pt x="154968" y="44524"/>
                  </a:cubicBezTo>
                  <a:cubicBezTo>
                    <a:pt x="154968" y="30305"/>
                    <a:pt x="144821" y="20263"/>
                    <a:pt x="131647" y="20263"/>
                  </a:cubicBezTo>
                  <a:close/>
                  <a:moveTo>
                    <a:pt x="131647" y="0"/>
                  </a:moveTo>
                  <a:cubicBezTo>
                    <a:pt x="151942" y="0"/>
                    <a:pt x="169121" y="14130"/>
                    <a:pt x="174194" y="33327"/>
                  </a:cubicBezTo>
                  <a:cubicBezTo>
                    <a:pt x="189415" y="26306"/>
                    <a:pt x="206594" y="30305"/>
                    <a:pt x="219768" y="43458"/>
                  </a:cubicBezTo>
                  <a:cubicBezTo>
                    <a:pt x="231962" y="55633"/>
                    <a:pt x="234009" y="68786"/>
                    <a:pt x="232941" y="77851"/>
                  </a:cubicBezTo>
                  <a:cubicBezTo>
                    <a:pt x="232941" y="81939"/>
                    <a:pt x="231962" y="85938"/>
                    <a:pt x="229915" y="90026"/>
                  </a:cubicBezTo>
                  <a:cubicBezTo>
                    <a:pt x="249141" y="94025"/>
                    <a:pt x="263383" y="111266"/>
                    <a:pt x="263383" y="131440"/>
                  </a:cubicBezTo>
                  <a:cubicBezTo>
                    <a:pt x="263383" y="152680"/>
                    <a:pt x="249141" y="169832"/>
                    <a:pt x="229915" y="173920"/>
                  </a:cubicBezTo>
                  <a:cubicBezTo>
                    <a:pt x="231962" y="177920"/>
                    <a:pt x="231962" y="182008"/>
                    <a:pt x="232941" y="186096"/>
                  </a:cubicBezTo>
                  <a:cubicBezTo>
                    <a:pt x="234009" y="195161"/>
                    <a:pt x="231962" y="207247"/>
                    <a:pt x="219768" y="219422"/>
                  </a:cubicBezTo>
                  <a:cubicBezTo>
                    <a:pt x="206594" y="232575"/>
                    <a:pt x="190394" y="235597"/>
                    <a:pt x="174194" y="229554"/>
                  </a:cubicBezTo>
                  <a:cubicBezTo>
                    <a:pt x="171079" y="244662"/>
                    <a:pt x="159686" y="256570"/>
                    <a:pt x="144732" y="261014"/>
                  </a:cubicBezTo>
                  <a:cubicBezTo>
                    <a:pt x="153455" y="308827"/>
                    <a:pt x="154256" y="387566"/>
                    <a:pt x="151586" y="462307"/>
                  </a:cubicBezTo>
                  <a:lnTo>
                    <a:pt x="162178" y="451109"/>
                  </a:lnTo>
                  <a:cubicBezTo>
                    <a:pt x="163602" y="405518"/>
                    <a:pt x="190483" y="353884"/>
                    <a:pt x="263383" y="353884"/>
                  </a:cubicBezTo>
                  <a:cubicBezTo>
                    <a:pt x="269436" y="353884"/>
                    <a:pt x="273441" y="357972"/>
                    <a:pt x="273441" y="364015"/>
                  </a:cubicBezTo>
                  <a:cubicBezTo>
                    <a:pt x="273441" y="433868"/>
                    <a:pt x="218255" y="462040"/>
                    <a:pt x="178823" y="464884"/>
                  </a:cubicBezTo>
                  <a:cubicBezTo>
                    <a:pt x="174639" y="471816"/>
                    <a:pt x="165026" y="484969"/>
                    <a:pt x="150161" y="495100"/>
                  </a:cubicBezTo>
                  <a:cubicBezTo>
                    <a:pt x="148292" y="533581"/>
                    <a:pt x="145622" y="569396"/>
                    <a:pt x="142862" y="597568"/>
                  </a:cubicBezTo>
                  <a:cubicBezTo>
                    <a:pt x="140815" y="602634"/>
                    <a:pt x="136721" y="606722"/>
                    <a:pt x="131647" y="606722"/>
                  </a:cubicBezTo>
                  <a:cubicBezTo>
                    <a:pt x="125594" y="605656"/>
                    <a:pt x="120521" y="601656"/>
                    <a:pt x="121589" y="595613"/>
                  </a:cubicBezTo>
                  <a:cubicBezTo>
                    <a:pt x="127108" y="541313"/>
                    <a:pt x="131469" y="465417"/>
                    <a:pt x="131736" y="396453"/>
                  </a:cubicBezTo>
                  <a:cubicBezTo>
                    <a:pt x="122657" y="383567"/>
                    <a:pt x="114023" y="377079"/>
                    <a:pt x="109840" y="374147"/>
                  </a:cubicBezTo>
                  <a:cubicBezTo>
                    <a:pt x="70319" y="373436"/>
                    <a:pt x="10147" y="345886"/>
                    <a:pt x="10147" y="273012"/>
                  </a:cubicBezTo>
                  <a:cubicBezTo>
                    <a:pt x="10147" y="266968"/>
                    <a:pt x="14242" y="262880"/>
                    <a:pt x="20295" y="262880"/>
                  </a:cubicBezTo>
                  <a:cubicBezTo>
                    <a:pt x="91681" y="262880"/>
                    <a:pt x="119008" y="312470"/>
                    <a:pt x="121411" y="357439"/>
                  </a:cubicBezTo>
                  <a:cubicBezTo>
                    <a:pt x="124081" y="359305"/>
                    <a:pt x="127642" y="361971"/>
                    <a:pt x="131558" y="365704"/>
                  </a:cubicBezTo>
                  <a:cubicBezTo>
                    <a:pt x="130935" y="324646"/>
                    <a:pt x="128621" y="287942"/>
                    <a:pt x="123814" y="262258"/>
                  </a:cubicBezTo>
                  <a:cubicBezTo>
                    <a:pt x="106279" y="259237"/>
                    <a:pt x="92660" y="246350"/>
                    <a:pt x="89189" y="229554"/>
                  </a:cubicBezTo>
                  <a:cubicBezTo>
                    <a:pt x="73968" y="235597"/>
                    <a:pt x="56700" y="233553"/>
                    <a:pt x="42547" y="219422"/>
                  </a:cubicBezTo>
                  <a:cubicBezTo>
                    <a:pt x="30442" y="207247"/>
                    <a:pt x="28395" y="194183"/>
                    <a:pt x="29374" y="185029"/>
                  </a:cubicBezTo>
                  <a:cubicBezTo>
                    <a:pt x="29374" y="181030"/>
                    <a:pt x="31421" y="176942"/>
                    <a:pt x="32400" y="173920"/>
                  </a:cubicBezTo>
                  <a:cubicBezTo>
                    <a:pt x="14242" y="169832"/>
                    <a:pt x="0" y="152680"/>
                    <a:pt x="0" y="131440"/>
                  </a:cubicBezTo>
                  <a:cubicBezTo>
                    <a:pt x="0" y="111266"/>
                    <a:pt x="14242" y="93048"/>
                    <a:pt x="33468" y="88960"/>
                  </a:cubicBezTo>
                  <a:cubicBezTo>
                    <a:pt x="32400" y="85938"/>
                    <a:pt x="31421" y="81939"/>
                    <a:pt x="30442" y="77851"/>
                  </a:cubicBezTo>
                  <a:cubicBezTo>
                    <a:pt x="29374" y="68786"/>
                    <a:pt x="30442" y="55633"/>
                    <a:pt x="43616" y="43458"/>
                  </a:cubicBezTo>
                  <a:cubicBezTo>
                    <a:pt x="55721" y="31371"/>
                    <a:pt x="68895" y="29327"/>
                    <a:pt x="77974" y="30305"/>
                  </a:cubicBezTo>
                  <a:cubicBezTo>
                    <a:pt x="82068" y="30305"/>
                    <a:pt x="86074" y="32349"/>
                    <a:pt x="90168" y="33327"/>
                  </a:cubicBezTo>
                  <a:cubicBezTo>
                    <a:pt x="94174" y="14130"/>
                    <a:pt x="111442" y="0"/>
                    <a:pt x="13164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任意多边形: 形状 30">
              <a:extLst>
                <a:ext uri="{FF2B5EF4-FFF2-40B4-BE49-F238E27FC236}">
                  <a16:creationId xmlns:a16="http://schemas.microsoft.com/office/drawing/2014/main" id="{5376B14C-D32B-59FF-DE05-37F173F00D8D}"/>
                </a:ext>
              </a:extLst>
            </p:cNvPr>
            <p:cNvSpPr/>
            <p:nvPr/>
          </p:nvSpPr>
          <p:spPr>
            <a:xfrm>
              <a:off x="9306309" y="614368"/>
              <a:ext cx="502165" cy="609685"/>
            </a:xfrm>
            <a:custGeom>
              <a:avLst/>
              <a:gdLst>
                <a:gd name="connsiteX0" fmla="*/ 230970 w 501664"/>
                <a:gd name="connsiteY0" fmla="*/ 548396 h 609076"/>
                <a:gd name="connsiteX1" fmla="*/ 230970 w 501664"/>
                <a:gd name="connsiteY1" fmla="*/ 568117 h 609076"/>
                <a:gd name="connsiteX2" fmla="*/ 271227 w 501664"/>
                <a:gd name="connsiteY2" fmla="*/ 568117 h 609076"/>
                <a:gd name="connsiteX3" fmla="*/ 271227 w 501664"/>
                <a:gd name="connsiteY3" fmla="*/ 548396 h 609076"/>
                <a:gd name="connsiteX4" fmla="*/ 230970 w 501664"/>
                <a:gd name="connsiteY4" fmla="*/ 507437 h 609076"/>
                <a:gd name="connsiteX5" fmla="*/ 230970 w 501664"/>
                <a:gd name="connsiteY5" fmla="*/ 527916 h 609076"/>
                <a:gd name="connsiteX6" fmla="*/ 271227 w 501664"/>
                <a:gd name="connsiteY6" fmla="*/ 527916 h 609076"/>
                <a:gd name="connsiteX7" fmla="*/ 271227 w 501664"/>
                <a:gd name="connsiteY7" fmla="*/ 507437 h 609076"/>
                <a:gd name="connsiteX8" fmla="*/ 230970 w 501664"/>
                <a:gd name="connsiteY8" fmla="*/ 467236 h 609076"/>
                <a:gd name="connsiteX9" fmla="*/ 230970 w 501664"/>
                <a:gd name="connsiteY9" fmla="*/ 487716 h 609076"/>
                <a:gd name="connsiteX10" fmla="*/ 271227 w 501664"/>
                <a:gd name="connsiteY10" fmla="*/ 487716 h 609076"/>
                <a:gd name="connsiteX11" fmla="*/ 271227 w 501664"/>
                <a:gd name="connsiteY11" fmla="*/ 467236 h 609076"/>
                <a:gd name="connsiteX12" fmla="*/ 230970 w 501664"/>
                <a:gd name="connsiteY12" fmla="*/ 427036 h 609076"/>
                <a:gd name="connsiteX13" fmla="*/ 230970 w 501664"/>
                <a:gd name="connsiteY13" fmla="*/ 446757 h 609076"/>
                <a:gd name="connsiteX14" fmla="*/ 271227 w 501664"/>
                <a:gd name="connsiteY14" fmla="*/ 446757 h 609076"/>
                <a:gd name="connsiteX15" fmla="*/ 271227 w 501664"/>
                <a:gd name="connsiteY15" fmla="*/ 427036 h 609076"/>
                <a:gd name="connsiteX16" fmla="*/ 291736 w 501664"/>
                <a:gd name="connsiteY16" fmla="*/ 409590 h 609076"/>
                <a:gd name="connsiteX17" fmla="*/ 291736 w 501664"/>
                <a:gd name="connsiteY17" fmla="*/ 490750 h 609076"/>
                <a:gd name="connsiteX18" fmla="*/ 402634 w 501664"/>
                <a:gd name="connsiteY18" fmla="*/ 533226 h 609076"/>
                <a:gd name="connsiteX19" fmla="*/ 387443 w 501664"/>
                <a:gd name="connsiteY19" fmla="*/ 434621 h 609076"/>
                <a:gd name="connsiteX20" fmla="*/ 210461 w 501664"/>
                <a:gd name="connsiteY20" fmla="*/ 409590 h 609076"/>
                <a:gd name="connsiteX21" fmla="*/ 113995 w 501664"/>
                <a:gd name="connsiteY21" fmla="*/ 434621 h 609076"/>
                <a:gd name="connsiteX22" fmla="*/ 98804 w 501664"/>
                <a:gd name="connsiteY22" fmla="*/ 533226 h 609076"/>
                <a:gd name="connsiteX23" fmla="*/ 210461 w 501664"/>
                <a:gd name="connsiteY23" fmla="*/ 490750 h 609076"/>
                <a:gd name="connsiteX24" fmla="*/ 230970 w 501664"/>
                <a:gd name="connsiteY24" fmla="*/ 386077 h 609076"/>
                <a:gd name="connsiteX25" fmla="*/ 230970 w 501664"/>
                <a:gd name="connsiteY25" fmla="*/ 406556 h 609076"/>
                <a:gd name="connsiteX26" fmla="*/ 271227 w 501664"/>
                <a:gd name="connsiteY26" fmla="*/ 406556 h 609076"/>
                <a:gd name="connsiteX27" fmla="*/ 271227 w 501664"/>
                <a:gd name="connsiteY27" fmla="*/ 386077 h 609076"/>
                <a:gd name="connsiteX28" fmla="*/ 291736 w 501664"/>
                <a:gd name="connsiteY28" fmla="*/ 345876 h 609076"/>
                <a:gd name="connsiteX29" fmla="*/ 291736 w 501664"/>
                <a:gd name="connsiteY29" fmla="*/ 388352 h 609076"/>
                <a:gd name="connsiteX30" fmla="*/ 384404 w 501664"/>
                <a:gd name="connsiteY30" fmla="*/ 413383 h 609076"/>
                <a:gd name="connsiteX31" fmla="*/ 373770 w 501664"/>
                <a:gd name="connsiteY31" fmla="*/ 345876 h 609076"/>
                <a:gd name="connsiteX32" fmla="*/ 301611 w 501664"/>
                <a:gd name="connsiteY32" fmla="*/ 345876 h 609076"/>
                <a:gd name="connsiteX33" fmla="*/ 230970 w 501664"/>
                <a:gd name="connsiteY33" fmla="*/ 345876 h 609076"/>
                <a:gd name="connsiteX34" fmla="*/ 230970 w 501664"/>
                <a:gd name="connsiteY34" fmla="*/ 366356 h 609076"/>
                <a:gd name="connsiteX35" fmla="*/ 271227 w 501664"/>
                <a:gd name="connsiteY35" fmla="*/ 366356 h 609076"/>
                <a:gd name="connsiteX36" fmla="*/ 271227 w 501664"/>
                <a:gd name="connsiteY36" fmla="*/ 345876 h 609076"/>
                <a:gd name="connsiteX37" fmla="*/ 127668 w 501664"/>
                <a:gd name="connsiteY37" fmla="*/ 345876 h 609076"/>
                <a:gd name="connsiteX38" fmla="*/ 117793 w 501664"/>
                <a:gd name="connsiteY38" fmla="*/ 413383 h 609076"/>
                <a:gd name="connsiteX39" fmla="*/ 210461 w 501664"/>
                <a:gd name="connsiteY39" fmla="*/ 388352 h 609076"/>
                <a:gd name="connsiteX40" fmla="*/ 210461 w 501664"/>
                <a:gd name="connsiteY40" fmla="*/ 345876 h 609076"/>
                <a:gd name="connsiteX41" fmla="*/ 200587 w 501664"/>
                <a:gd name="connsiteY41" fmla="*/ 345876 h 609076"/>
                <a:gd name="connsiteX42" fmla="*/ 230555 w 501664"/>
                <a:gd name="connsiteY42" fmla="*/ 264757 h 609076"/>
                <a:gd name="connsiteX43" fmla="*/ 240851 w 501664"/>
                <a:gd name="connsiteY43" fmla="*/ 274992 h 609076"/>
                <a:gd name="connsiteX44" fmla="*/ 230555 w 501664"/>
                <a:gd name="connsiteY44" fmla="*/ 285227 h 609076"/>
                <a:gd name="connsiteX45" fmla="*/ 220336 w 501664"/>
                <a:gd name="connsiteY45" fmla="*/ 275069 h 609076"/>
                <a:gd name="connsiteX46" fmla="*/ 220336 w 501664"/>
                <a:gd name="connsiteY46" fmla="*/ 274915 h 609076"/>
                <a:gd name="connsiteX47" fmla="*/ 220336 w 501664"/>
                <a:gd name="connsiteY47" fmla="*/ 224516 h 609076"/>
                <a:gd name="connsiteX48" fmla="*/ 220336 w 501664"/>
                <a:gd name="connsiteY48" fmla="*/ 274915 h 609076"/>
                <a:gd name="connsiteX49" fmla="*/ 220259 w 501664"/>
                <a:gd name="connsiteY49" fmla="*/ 274992 h 609076"/>
                <a:gd name="connsiteX50" fmla="*/ 220336 w 501664"/>
                <a:gd name="connsiteY50" fmla="*/ 275069 h 609076"/>
                <a:gd name="connsiteX51" fmla="*/ 220336 w 501664"/>
                <a:gd name="connsiteY51" fmla="*/ 275336 h 609076"/>
                <a:gd name="connsiteX52" fmla="*/ 220336 w 501664"/>
                <a:gd name="connsiteY52" fmla="*/ 325397 h 609076"/>
                <a:gd name="connsiteX53" fmla="*/ 281102 w 501664"/>
                <a:gd name="connsiteY53" fmla="*/ 325397 h 609076"/>
                <a:gd name="connsiteX54" fmla="*/ 281102 w 501664"/>
                <a:gd name="connsiteY54" fmla="*/ 224516 h 609076"/>
                <a:gd name="connsiteX55" fmla="*/ 402634 w 501664"/>
                <a:gd name="connsiteY55" fmla="*/ 82677 h 609076"/>
                <a:gd name="connsiteX56" fmla="*/ 402634 w 501664"/>
                <a:gd name="connsiteY56" fmla="*/ 110741 h 609076"/>
                <a:gd name="connsiteX57" fmla="*/ 443652 w 501664"/>
                <a:gd name="connsiteY57" fmla="*/ 140323 h 609076"/>
                <a:gd name="connsiteX58" fmla="*/ 443652 w 501664"/>
                <a:gd name="connsiteY58" fmla="*/ 82677 h 609076"/>
                <a:gd name="connsiteX59" fmla="*/ 249959 w 501664"/>
                <a:gd name="connsiteY59" fmla="*/ 74333 h 609076"/>
                <a:gd name="connsiteX60" fmla="*/ 179319 w 501664"/>
                <a:gd name="connsiteY60" fmla="*/ 123636 h 609076"/>
                <a:gd name="connsiteX61" fmla="*/ 200587 w 501664"/>
                <a:gd name="connsiteY61" fmla="*/ 123636 h 609076"/>
                <a:gd name="connsiteX62" fmla="*/ 210461 w 501664"/>
                <a:gd name="connsiteY62" fmla="*/ 133496 h 609076"/>
                <a:gd name="connsiteX63" fmla="*/ 200587 w 501664"/>
                <a:gd name="connsiteY63" fmla="*/ 143357 h 609076"/>
                <a:gd name="connsiteX64" fmla="*/ 149695 w 501664"/>
                <a:gd name="connsiteY64" fmla="*/ 143357 h 609076"/>
                <a:gd name="connsiteX65" fmla="*/ 105640 w 501664"/>
                <a:gd name="connsiteY65" fmla="*/ 173697 h 609076"/>
                <a:gd name="connsiteX66" fmla="*/ 149695 w 501664"/>
                <a:gd name="connsiteY66" fmla="*/ 173697 h 609076"/>
                <a:gd name="connsiteX67" fmla="*/ 159570 w 501664"/>
                <a:gd name="connsiteY67" fmla="*/ 184316 h 609076"/>
                <a:gd name="connsiteX68" fmla="*/ 149695 w 501664"/>
                <a:gd name="connsiteY68" fmla="*/ 194176 h 609076"/>
                <a:gd name="connsiteX69" fmla="*/ 98804 w 501664"/>
                <a:gd name="connsiteY69" fmla="*/ 194176 h 609076"/>
                <a:gd name="connsiteX70" fmla="*/ 98804 w 501664"/>
                <a:gd name="connsiteY70" fmla="*/ 224516 h 609076"/>
                <a:gd name="connsiteX71" fmla="*/ 170204 w 501664"/>
                <a:gd name="connsiteY71" fmla="*/ 224516 h 609076"/>
                <a:gd name="connsiteX72" fmla="*/ 180078 w 501664"/>
                <a:gd name="connsiteY72" fmla="*/ 234377 h 609076"/>
                <a:gd name="connsiteX73" fmla="*/ 170204 w 501664"/>
                <a:gd name="connsiteY73" fmla="*/ 244996 h 609076"/>
                <a:gd name="connsiteX74" fmla="*/ 98804 w 501664"/>
                <a:gd name="connsiteY74" fmla="*/ 244996 h 609076"/>
                <a:gd name="connsiteX75" fmla="*/ 98804 w 501664"/>
                <a:gd name="connsiteY75" fmla="*/ 275336 h 609076"/>
                <a:gd name="connsiteX76" fmla="*/ 149695 w 501664"/>
                <a:gd name="connsiteY76" fmla="*/ 275336 h 609076"/>
                <a:gd name="connsiteX77" fmla="*/ 159570 w 501664"/>
                <a:gd name="connsiteY77" fmla="*/ 285196 h 609076"/>
                <a:gd name="connsiteX78" fmla="*/ 149695 w 501664"/>
                <a:gd name="connsiteY78" fmla="*/ 295057 h 609076"/>
                <a:gd name="connsiteX79" fmla="*/ 98804 w 501664"/>
                <a:gd name="connsiteY79" fmla="*/ 295057 h 609076"/>
                <a:gd name="connsiteX80" fmla="*/ 98804 w 501664"/>
                <a:gd name="connsiteY80" fmla="*/ 325397 h 609076"/>
                <a:gd name="connsiteX81" fmla="*/ 200587 w 501664"/>
                <a:gd name="connsiteY81" fmla="*/ 325397 h 609076"/>
                <a:gd name="connsiteX82" fmla="*/ 200587 w 501664"/>
                <a:gd name="connsiteY82" fmla="*/ 204037 h 609076"/>
                <a:gd name="connsiteX83" fmla="*/ 301611 w 501664"/>
                <a:gd name="connsiteY83" fmla="*/ 204037 h 609076"/>
                <a:gd name="connsiteX84" fmla="*/ 301611 w 501664"/>
                <a:gd name="connsiteY84" fmla="*/ 325397 h 609076"/>
                <a:gd name="connsiteX85" fmla="*/ 402634 w 501664"/>
                <a:gd name="connsiteY85" fmla="*/ 325397 h 609076"/>
                <a:gd name="connsiteX86" fmla="*/ 402634 w 501664"/>
                <a:gd name="connsiteY86" fmla="*/ 295057 h 609076"/>
                <a:gd name="connsiteX87" fmla="*/ 331994 w 501664"/>
                <a:gd name="connsiteY87" fmla="*/ 295057 h 609076"/>
                <a:gd name="connsiteX88" fmla="*/ 322119 w 501664"/>
                <a:gd name="connsiteY88" fmla="*/ 285196 h 609076"/>
                <a:gd name="connsiteX89" fmla="*/ 331994 w 501664"/>
                <a:gd name="connsiteY89" fmla="*/ 275336 h 609076"/>
                <a:gd name="connsiteX90" fmla="*/ 402634 w 501664"/>
                <a:gd name="connsiteY90" fmla="*/ 275336 h 609076"/>
                <a:gd name="connsiteX91" fmla="*/ 402634 w 501664"/>
                <a:gd name="connsiteY91" fmla="*/ 244996 h 609076"/>
                <a:gd name="connsiteX92" fmla="*/ 352502 w 501664"/>
                <a:gd name="connsiteY92" fmla="*/ 244996 h 609076"/>
                <a:gd name="connsiteX93" fmla="*/ 341868 w 501664"/>
                <a:gd name="connsiteY93" fmla="*/ 234377 h 609076"/>
                <a:gd name="connsiteX94" fmla="*/ 352502 w 501664"/>
                <a:gd name="connsiteY94" fmla="*/ 224516 h 609076"/>
                <a:gd name="connsiteX95" fmla="*/ 402634 w 501664"/>
                <a:gd name="connsiteY95" fmla="*/ 224516 h 609076"/>
                <a:gd name="connsiteX96" fmla="*/ 402634 w 501664"/>
                <a:gd name="connsiteY96" fmla="*/ 194176 h 609076"/>
                <a:gd name="connsiteX97" fmla="*/ 311485 w 501664"/>
                <a:gd name="connsiteY97" fmla="*/ 194176 h 609076"/>
                <a:gd name="connsiteX98" fmla="*/ 301611 w 501664"/>
                <a:gd name="connsiteY98" fmla="*/ 184316 h 609076"/>
                <a:gd name="connsiteX99" fmla="*/ 311485 w 501664"/>
                <a:gd name="connsiteY99" fmla="*/ 173697 h 609076"/>
                <a:gd name="connsiteX100" fmla="*/ 386683 w 501664"/>
                <a:gd name="connsiteY100" fmla="*/ 173697 h 609076"/>
                <a:gd name="connsiteX101" fmla="*/ 344906 w 501664"/>
                <a:gd name="connsiteY101" fmla="*/ 143357 h 609076"/>
                <a:gd name="connsiteX102" fmla="*/ 341868 w 501664"/>
                <a:gd name="connsiteY102" fmla="*/ 143357 h 609076"/>
                <a:gd name="connsiteX103" fmla="*/ 271227 w 501664"/>
                <a:gd name="connsiteY103" fmla="*/ 143357 h 609076"/>
                <a:gd name="connsiteX104" fmla="*/ 261353 w 501664"/>
                <a:gd name="connsiteY104" fmla="*/ 133496 h 609076"/>
                <a:gd name="connsiteX105" fmla="*/ 271227 w 501664"/>
                <a:gd name="connsiteY105" fmla="*/ 123636 h 609076"/>
                <a:gd name="connsiteX106" fmla="*/ 317562 w 501664"/>
                <a:gd name="connsiteY106" fmla="*/ 123636 h 609076"/>
                <a:gd name="connsiteX107" fmla="*/ 250719 w 501664"/>
                <a:gd name="connsiteY107" fmla="*/ 24272 h 609076"/>
                <a:gd name="connsiteX108" fmla="*/ 21327 w 501664"/>
                <a:gd name="connsiteY108" fmla="*/ 183557 h 609076"/>
                <a:gd name="connsiteX109" fmla="*/ 31201 w 501664"/>
                <a:gd name="connsiteY109" fmla="*/ 201003 h 609076"/>
                <a:gd name="connsiteX110" fmla="*/ 79055 w 501664"/>
                <a:gd name="connsiteY110" fmla="*/ 168387 h 609076"/>
                <a:gd name="connsiteX111" fmla="*/ 250719 w 501664"/>
                <a:gd name="connsiteY111" fmla="*/ 49303 h 609076"/>
                <a:gd name="connsiteX112" fmla="*/ 423143 w 501664"/>
                <a:gd name="connsiteY112" fmla="*/ 175214 h 609076"/>
                <a:gd name="connsiteX113" fmla="*/ 470237 w 501664"/>
                <a:gd name="connsiteY113" fmla="*/ 210105 h 609076"/>
                <a:gd name="connsiteX114" fmla="*/ 480871 w 501664"/>
                <a:gd name="connsiteY114" fmla="*/ 191901 h 609076"/>
                <a:gd name="connsiteX115" fmla="*/ 463401 w 501664"/>
                <a:gd name="connsiteY115" fmla="*/ 179765 h 609076"/>
                <a:gd name="connsiteX116" fmla="*/ 388962 w 501664"/>
                <a:gd name="connsiteY116" fmla="*/ 125153 h 609076"/>
                <a:gd name="connsiteX117" fmla="*/ 402640 w 501664"/>
                <a:gd name="connsiteY117" fmla="*/ 12184 h 609076"/>
                <a:gd name="connsiteX118" fmla="*/ 413253 w 501664"/>
                <a:gd name="connsiteY118" fmla="*/ 22044 h 609076"/>
                <a:gd name="connsiteX119" fmla="*/ 413253 w 501664"/>
                <a:gd name="connsiteY119" fmla="*/ 32662 h 609076"/>
                <a:gd name="connsiteX120" fmla="*/ 402640 w 501664"/>
                <a:gd name="connsiteY120" fmla="*/ 42522 h 609076"/>
                <a:gd name="connsiteX121" fmla="*/ 392784 w 501664"/>
                <a:gd name="connsiteY121" fmla="*/ 32662 h 609076"/>
                <a:gd name="connsiteX122" fmla="*/ 392784 w 501664"/>
                <a:gd name="connsiteY122" fmla="*/ 22044 h 609076"/>
                <a:gd name="connsiteX123" fmla="*/ 402640 w 501664"/>
                <a:gd name="connsiteY123" fmla="*/ 12184 h 609076"/>
                <a:gd name="connsiteX124" fmla="*/ 432978 w 501664"/>
                <a:gd name="connsiteY124" fmla="*/ 2315 h 609076"/>
                <a:gd name="connsiteX125" fmla="*/ 443591 w 501664"/>
                <a:gd name="connsiteY125" fmla="*/ 12178 h 609076"/>
                <a:gd name="connsiteX126" fmla="*/ 443591 w 501664"/>
                <a:gd name="connsiteY126" fmla="*/ 42528 h 609076"/>
                <a:gd name="connsiteX127" fmla="*/ 432978 w 501664"/>
                <a:gd name="connsiteY127" fmla="*/ 52391 h 609076"/>
                <a:gd name="connsiteX128" fmla="*/ 423122 w 501664"/>
                <a:gd name="connsiteY128" fmla="*/ 42528 h 609076"/>
                <a:gd name="connsiteX129" fmla="*/ 423122 w 501664"/>
                <a:gd name="connsiteY129" fmla="*/ 12178 h 609076"/>
                <a:gd name="connsiteX130" fmla="*/ 432978 w 501664"/>
                <a:gd name="connsiteY130" fmla="*/ 2315 h 609076"/>
                <a:gd name="connsiteX131" fmla="*/ 250719 w 501664"/>
                <a:gd name="connsiteY131" fmla="*/ 0 h 609076"/>
                <a:gd name="connsiteX132" fmla="*/ 257555 w 501664"/>
                <a:gd name="connsiteY132" fmla="*/ 4551 h 609076"/>
                <a:gd name="connsiteX133" fmla="*/ 382885 w 501664"/>
                <a:gd name="connsiteY133" fmla="*/ 95571 h 609076"/>
                <a:gd name="connsiteX134" fmla="*/ 382885 w 501664"/>
                <a:gd name="connsiteY134" fmla="*/ 62956 h 609076"/>
                <a:gd name="connsiteX135" fmla="*/ 463401 w 501664"/>
                <a:gd name="connsiteY135" fmla="*/ 62956 h 609076"/>
                <a:gd name="connsiteX136" fmla="*/ 463401 w 501664"/>
                <a:gd name="connsiteY136" fmla="*/ 154734 h 609076"/>
                <a:gd name="connsiteX137" fmla="*/ 494543 w 501664"/>
                <a:gd name="connsiteY137" fmla="*/ 177489 h 609076"/>
                <a:gd name="connsiteX138" fmla="*/ 499101 w 501664"/>
                <a:gd name="connsiteY138" fmla="*/ 200244 h 609076"/>
                <a:gd name="connsiteX139" fmla="*/ 486188 w 501664"/>
                <a:gd name="connsiteY139" fmla="*/ 222999 h 609076"/>
                <a:gd name="connsiteX140" fmla="*/ 474794 w 501664"/>
                <a:gd name="connsiteY140" fmla="*/ 231343 h 609076"/>
                <a:gd name="connsiteX141" fmla="*/ 470996 w 501664"/>
                <a:gd name="connsiteY141" fmla="*/ 231343 h 609076"/>
                <a:gd name="connsiteX142" fmla="*/ 461122 w 501664"/>
                <a:gd name="connsiteY142" fmla="*/ 228309 h 609076"/>
                <a:gd name="connsiteX143" fmla="*/ 423143 w 501664"/>
                <a:gd name="connsiteY143" fmla="*/ 200244 h 609076"/>
                <a:gd name="connsiteX144" fmla="*/ 423143 w 501664"/>
                <a:gd name="connsiteY144" fmla="*/ 345876 h 609076"/>
                <a:gd name="connsiteX145" fmla="*/ 394279 w 501664"/>
                <a:gd name="connsiteY145" fmla="*/ 345876 h 609076"/>
                <a:gd name="connsiteX146" fmla="*/ 406432 w 501664"/>
                <a:gd name="connsiteY146" fmla="*/ 425519 h 609076"/>
                <a:gd name="connsiteX147" fmla="*/ 431498 w 501664"/>
                <a:gd name="connsiteY147" fmla="*/ 588597 h 609076"/>
                <a:gd name="connsiteX148" fmla="*/ 443652 w 501664"/>
                <a:gd name="connsiteY148" fmla="*/ 588597 h 609076"/>
                <a:gd name="connsiteX149" fmla="*/ 453526 w 501664"/>
                <a:gd name="connsiteY149" fmla="*/ 598457 h 609076"/>
                <a:gd name="connsiteX150" fmla="*/ 443652 w 501664"/>
                <a:gd name="connsiteY150" fmla="*/ 609076 h 609076"/>
                <a:gd name="connsiteX151" fmla="*/ 402634 w 501664"/>
                <a:gd name="connsiteY151" fmla="*/ 609076 h 609076"/>
                <a:gd name="connsiteX152" fmla="*/ 392760 w 501664"/>
                <a:gd name="connsiteY152" fmla="*/ 598457 h 609076"/>
                <a:gd name="connsiteX153" fmla="*/ 402634 w 501664"/>
                <a:gd name="connsiteY153" fmla="*/ 588597 h 609076"/>
                <a:gd name="connsiteX154" fmla="*/ 410990 w 501664"/>
                <a:gd name="connsiteY154" fmla="*/ 588597 h 609076"/>
                <a:gd name="connsiteX155" fmla="*/ 406432 w 501664"/>
                <a:gd name="connsiteY155" fmla="*/ 556739 h 609076"/>
                <a:gd name="connsiteX156" fmla="*/ 291736 w 501664"/>
                <a:gd name="connsiteY156" fmla="*/ 511988 h 609076"/>
                <a:gd name="connsiteX157" fmla="*/ 291736 w 501664"/>
                <a:gd name="connsiteY157" fmla="*/ 609076 h 609076"/>
                <a:gd name="connsiteX158" fmla="*/ 271227 w 501664"/>
                <a:gd name="connsiteY158" fmla="*/ 609076 h 609076"/>
                <a:gd name="connsiteX159" fmla="*/ 271227 w 501664"/>
                <a:gd name="connsiteY159" fmla="*/ 588597 h 609076"/>
                <a:gd name="connsiteX160" fmla="*/ 230970 w 501664"/>
                <a:gd name="connsiteY160" fmla="*/ 588597 h 609076"/>
                <a:gd name="connsiteX161" fmla="*/ 230970 w 501664"/>
                <a:gd name="connsiteY161" fmla="*/ 609076 h 609076"/>
                <a:gd name="connsiteX162" fmla="*/ 210461 w 501664"/>
                <a:gd name="connsiteY162" fmla="*/ 609076 h 609076"/>
                <a:gd name="connsiteX163" fmla="*/ 210461 w 501664"/>
                <a:gd name="connsiteY163" fmla="*/ 511988 h 609076"/>
                <a:gd name="connsiteX164" fmla="*/ 95765 w 501664"/>
                <a:gd name="connsiteY164" fmla="*/ 556739 h 609076"/>
                <a:gd name="connsiteX165" fmla="*/ 90448 w 501664"/>
                <a:gd name="connsiteY165" fmla="*/ 588597 h 609076"/>
                <a:gd name="connsiteX166" fmla="*/ 98804 w 501664"/>
                <a:gd name="connsiteY166" fmla="*/ 588597 h 609076"/>
                <a:gd name="connsiteX167" fmla="*/ 109438 w 501664"/>
                <a:gd name="connsiteY167" fmla="*/ 598457 h 609076"/>
                <a:gd name="connsiteX168" fmla="*/ 98804 w 501664"/>
                <a:gd name="connsiteY168" fmla="*/ 609076 h 609076"/>
                <a:gd name="connsiteX169" fmla="*/ 58546 w 501664"/>
                <a:gd name="connsiteY169" fmla="*/ 609076 h 609076"/>
                <a:gd name="connsiteX170" fmla="*/ 48672 w 501664"/>
                <a:gd name="connsiteY170" fmla="*/ 598457 h 609076"/>
                <a:gd name="connsiteX171" fmla="*/ 58546 w 501664"/>
                <a:gd name="connsiteY171" fmla="*/ 588597 h 609076"/>
                <a:gd name="connsiteX172" fmla="*/ 69940 w 501664"/>
                <a:gd name="connsiteY172" fmla="*/ 588597 h 609076"/>
                <a:gd name="connsiteX173" fmla="*/ 95006 w 501664"/>
                <a:gd name="connsiteY173" fmla="*/ 425519 h 609076"/>
                <a:gd name="connsiteX174" fmla="*/ 107159 w 501664"/>
                <a:gd name="connsiteY174" fmla="*/ 345876 h 609076"/>
                <a:gd name="connsiteX175" fmla="*/ 79055 w 501664"/>
                <a:gd name="connsiteY175" fmla="*/ 345876 h 609076"/>
                <a:gd name="connsiteX176" fmla="*/ 79055 w 501664"/>
                <a:gd name="connsiteY176" fmla="*/ 192659 h 609076"/>
                <a:gd name="connsiteX177" fmla="*/ 40316 w 501664"/>
                <a:gd name="connsiteY177" fmla="*/ 219207 h 609076"/>
                <a:gd name="connsiteX178" fmla="*/ 26644 w 501664"/>
                <a:gd name="connsiteY178" fmla="*/ 222241 h 609076"/>
                <a:gd name="connsiteX179" fmla="*/ 15250 w 501664"/>
                <a:gd name="connsiteY179" fmla="*/ 213897 h 609076"/>
                <a:gd name="connsiteX180" fmla="*/ 2337 w 501664"/>
                <a:gd name="connsiteY180" fmla="*/ 191142 h 609076"/>
                <a:gd name="connsiteX181" fmla="*/ 7654 w 501664"/>
                <a:gd name="connsiteY181" fmla="*/ 168387 h 60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01664" h="609076">
                  <a:moveTo>
                    <a:pt x="230970" y="548396"/>
                  </a:moveTo>
                  <a:lnTo>
                    <a:pt x="230970" y="568117"/>
                  </a:lnTo>
                  <a:lnTo>
                    <a:pt x="271227" y="568117"/>
                  </a:lnTo>
                  <a:lnTo>
                    <a:pt x="271227" y="548396"/>
                  </a:lnTo>
                  <a:close/>
                  <a:moveTo>
                    <a:pt x="230970" y="507437"/>
                  </a:moveTo>
                  <a:lnTo>
                    <a:pt x="230970" y="527916"/>
                  </a:lnTo>
                  <a:lnTo>
                    <a:pt x="271227" y="527916"/>
                  </a:lnTo>
                  <a:lnTo>
                    <a:pt x="271227" y="507437"/>
                  </a:lnTo>
                  <a:close/>
                  <a:moveTo>
                    <a:pt x="230970" y="467236"/>
                  </a:moveTo>
                  <a:lnTo>
                    <a:pt x="230970" y="487716"/>
                  </a:lnTo>
                  <a:lnTo>
                    <a:pt x="271227" y="487716"/>
                  </a:lnTo>
                  <a:lnTo>
                    <a:pt x="271227" y="467236"/>
                  </a:lnTo>
                  <a:close/>
                  <a:moveTo>
                    <a:pt x="230970" y="427036"/>
                  </a:moveTo>
                  <a:lnTo>
                    <a:pt x="230970" y="446757"/>
                  </a:lnTo>
                  <a:lnTo>
                    <a:pt x="271227" y="446757"/>
                  </a:lnTo>
                  <a:lnTo>
                    <a:pt x="271227" y="427036"/>
                  </a:lnTo>
                  <a:close/>
                  <a:moveTo>
                    <a:pt x="291736" y="409590"/>
                  </a:moveTo>
                  <a:lnTo>
                    <a:pt x="291736" y="490750"/>
                  </a:lnTo>
                  <a:lnTo>
                    <a:pt x="402634" y="533226"/>
                  </a:lnTo>
                  <a:lnTo>
                    <a:pt x="387443" y="434621"/>
                  </a:lnTo>
                  <a:close/>
                  <a:moveTo>
                    <a:pt x="210461" y="409590"/>
                  </a:moveTo>
                  <a:lnTo>
                    <a:pt x="113995" y="434621"/>
                  </a:lnTo>
                  <a:lnTo>
                    <a:pt x="98804" y="533226"/>
                  </a:lnTo>
                  <a:lnTo>
                    <a:pt x="210461" y="490750"/>
                  </a:lnTo>
                  <a:close/>
                  <a:moveTo>
                    <a:pt x="230970" y="386077"/>
                  </a:moveTo>
                  <a:lnTo>
                    <a:pt x="230970" y="406556"/>
                  </a:lnTo>
                  <a:lnTo>
                    <a:pt x="271227" y="406556"/>
                  </a:lnTo>
                  <a:lnTo>
                    <a:pt x="271227" y="386077"/>
                  </a:lnTo>
                  <a:close/>
                  <a:moveTo>
                    <a:pt x="291736" y="345876"/>
                  </a:moveTo>
                  <a:lnTo>
                    <a:pt x="291736" y="388352"/>
                  </a:lnTo>
                  <a:lnTo>
                    <a:pt x="384404" y="413383"/>
                  </a:lnTo>
                  <a:lnTo>
                    <a:pt x="373770" y="345876"/>
                  </a:lnTo>
                  <a:lnTo>
                    <a:pt x="301611" y="345876"/>
                  </a:lnTo>
                  <a:close/>
                  <a:moveTo>
                    <a:pt x="230970" y="345876"/>
                  </a:moveTo>
                  <a:lnTo>
                    <a:pt x="230970" y="366356"/>
                  </a:lnTo>
                  <a:lnTo>
                    <a:pt x="271227" y="366356"/>
                  </a:lnTo>
                  <a:lnTo>
                    <a:pt x="271227" y="345876"/>
                  </a:lnTo>
                  <a:close/>
                  <a:moveTo>
                    <a:pt x="127668" y="345876"/>
                  </a:moveTo>
                  <a:lnTo>
                    <a:pt x="117793" y="413383"/>
                  </a:lnTo>
                  <a:lnTo>
                    <a:pt x="210461" y="388352"/>
                  </a:lnTo>
                  <a:lnTo>
                    <a:pt x="210461" y="345876"/>
                  </a:lnTo>
                  <a:lnTo>
                    <a:pt x="200587" y="345876"/>
                  </a:lnTo>
                  <a:close/>
                  <a:moveTo>
                    <a:pt x="230555" y="264757"/>
                  </a:moveTo>
                  <a:cubicBezTo>
                    <a:pt x="236241" y="264757"/>
                    <a:pt x="240851" y="269339"/>
                    <a:pt x="240851" y="274992"/>
                  </a:cubicBezTo>
                  <a:cubicBezTo>
                    <a:pt x="240851" y="280645"/>
                    <a:pt x="236241" y="285227"/>
                    <a:pt x="230555" y="285227"/>
                  </a:cubicBezTo>
                  <a:lnTo>
                    <a:pt x="220336" y="275069"/>
                  </a:lnTo>
                  <a:lnTo>
                    <a:pt x="220336" y="274915"/>
                  </a:lnTo>
                  <a:close/>
                  <a:moveTo>
                    <a:pt x="220336" y="224516"/>
                  </a:moveTo>
                  <a:lnTo>
                    <a:pt x="220336" y="274915"/>
                  </a:lnTo>
                  <a:lnTo>
                    <a:pt x="220259" y="274992"/>
                  </a:lnTo>
                  <a:lnTo>
                    <a:pt x="220336" y="275069"/>
                  </a:lnTo>
                  <a:lnTo>
                    <a:pt x="220336" y="275336"/>
                  </a:lnTo>
                  <a:lnTo>
                    <a:pt x="220336" y="325397"/>
                  </a:lnTo>
                  <a:lnTo>
                    <a:pt x="281102" y="325397"/>
                  </a:lnTo>
                  <a:lnTo>
                    <a:pt x="281102" y="224516"/>
                  </a:lnTo>
                  <a:close/>
                  <a:moveTo>
                    <a:pt x="402634" y="82677"/>
                  </a:moveTo>
                  <a:lnTo>
                    <a:pt x="402634" y="110741"/>
                  </a:lnTo>
                  <a:lnTo>
                    <a:pt x="443652" y="140323"/>
                  </a:lnTo>
                  <a:lnTo>
                    <a:pt x="443652" y="82677"/>
                  </a:lnTo>
                  <a:close/>
                  <a:moveTo>
                    <a:pt x="249959" y="74333"/>
                  </a:moveTo>
                  <a:lnTo>
                    <a:pt x="179319" y="123636"/>
                  </a:lnTo>
                  <a:lnTo>
                    <a:pt x="200587" y="123636"/>
                  </a:lnTo>
                  <a:cubicBezTo>
                    <a:pt x="205904" y="123636"/>
                    <a:pt x="210461" y="128187"/>
                    <a:pt x="210461" y="133496"/>
                  </a:cubicBezTo>
                  <a:cubicBezTo>
                    <a:pt x="210461" y="138806"/>
                    <a:pt x="205904" y="143357"/>
                    <a:pt x="200587" y="143357"/>
                  </a:cubicBezTo>
                  <a:lnTo>
                    <a:pt x="149695" y="143357"/>
                  </a:lnTo>
                  <a:lnTo>
                    <a:pt x="105640" y="173697"/>
                  </a:lnTo>
                  <a:lnTo>
                    <a:pt x="149695" y="173697"/>
                  </a:lnTo>
                  <a:cubicBezTo>
                    <a:pt x="155012" y="173697"/>
                    <a:pt x="159570" y="178248"/>
                    <a:pt x="159570" y="184316"/>
                  </a:cubicBezTo>
                  <a:cubicBezTo>
                    <a:pt x="159570" y="189625"/>
                    <a:pt x="155012" y="194176"/>
                    <a:pt x="149695" y="194176"/>
                  </a:cubicBezTo>
                  <a:lnTo>
                    <a:pt x="98804" y="194176"/>
                  </a:lnTo>
                  <a:lnTo>
                    <a:pt x="98804" y="224516"/>
                  </a:lnTo>
                  <a:lnTo>
                    <a:pt x="170204" y="224516"/>
                  </a:lnTo>
                  <a:cubicBezTo>
                    <a:pt x="175521" y="224516"/>
                    <a:pt x="180078" y="229067"/>
                    <a:pt x="180078" y="234377"/>
                  </a:cubicBezTo>
                  <a:cubicBezTo>
                    <a:pt x="180078" y="240445"/>
                    <a:pt x="175521" y="244996"/>
                    <a:pt x="170204" y="244996"/>
                  </a:cubicBezTo>
                  <a:lnTo>
                    <a:pt x="98804" y="244996"/>
                  </a:lnTo>
                  <a:lnTo>
                    <a:pt x="98804" y="275336"/>
                  </a:lnTo>
                  <a:lnTo>
                    <a:pt x="149695" y="275336"/>
                  </a:lnTo>
                  <a:cubicBezTo>
                    <a:pt x="155012" y="275336"/>
                    <a:pt x="159570" y="279887"/>
                    <a:pt x="159570" y="285196"/>
                  </a:cubicBezTo>
                  <a:cubicBezTo>
                    <a:pt x="159570" y="290506"/>
                    <a:pt x="155012" y="295057"/>
                    <a:pt x="149695" y="295057"/>
                  </a:cubicBezTo>
                  <a:lnTo>
                    <a:pt x="98804" y="295057"/>
                  </a:lnTo>
                  <a:lnTo>
                    <a:pt x="98804" y="325397"/>
                  </a:lnTo>
                  <a:lnTo>
                    <a:pt x="200587" y="325397"/>
                  </a:lnTo>
                  <a:lnTo>
                    <a:pt x="200587" y="204037"/>
                  </a:lnTo>
                  <a:lnTo>
                    <a:pt x="301611" y="204037"/>
                  </a:lnTo>
                  <a:lnTo>
                    <a:pt x="301611" y="325397"/>
                  </a:lnTo>
                  <a:lnTo>
                    <a:pt x="402634" y="325397"/>
                  </a:lnTo>
                  <a:lnTo>
                    <a:pt x="402634" y="295057"/>
                  </a:lnTo>
                  <a:lnTo>
                    <a:pt x="331994" y="295057"/>
                  </a:lnTo>
                  <a:cubicBezTo>
                    <a:pt x="326677" y="295057"/>
                    <a:pt x="322119" y="290506"/>
                    <a:pt x="322119" y="285196"/>
                  </a:cubicBezTo>
                  <a:cubicBezTo>
                    <a:pt x="322119" y="279887"/>
                    <a:pt x="326677" y="275336"/>
                    <a:pt x="331994" y="275336"/>
                  </a:cubicBezTo>
                  <a:lnTo>
                    <a:pt x="402634" y="275336"/>
                  </a:lnTo>
                  <a:lnTo>
                    <a:pt x="402634" y="244996"/>
                  </a:lnTo>
                  <a:lnTo>
                    <a:pt x="352502" y="244996"/>
                  </a:lnTo>
                  <a:cubicBezTo>
                    <a:pt x="346426" y="244996"/>
                    <a:pt x="341868" y="240445"/>
                    <a:pt x="341868" y="234377"/>
                  </a:cubicBezTo>
                  <a:cubicBezTo>
                    <a:pt x="341868" y="229067"/>
                    <a:pt x="346426" y="224516"/>
                    <a:pt x="352502" y="224516"/>
                  </a:cubicBezTo>
                  <a:lnTo>
                    <a:pt x="402634" y="224516"/>
                  </a:lnTo>
                  <a:lnTo>
                    <a:pt x="402634" y="194176"/>
                  </a:lnTo>
                  <a:lnTo>
                    <a:pt x="311485" y="194176"/>
                  </a:lnTo>
                  <a:cubicBezTo>
                    <a:pt x="306168" y="194176"/>
                    <a:pt x="301611" y="189625"/>
                    <a:pt x="301611" y="184316"/>
                  </a:cubicBezTo>
                  <a:cubicBezTo>
                    <a:pt x="301611" y="178248"/>
                    <a:pt x="306168" y="173697"/>
                    <a:pt x="311485" y="173697"/>
                  </a:cubicBezTo>
                  <a:lnTo>
                    <a:pt x="386683" y="173697"/>
                  </a:lnTo>
                  <a:lnTo>
                    <a:pt x="344906" y="143357"/>
                  </a:lnTo>
                  <a:cubicBezTo>
                    <a:pt x="343387" y="143357"/>
                    <a:pt x="342628" y="143357"/>
                    <a:pt x="341868" y="143357"/>
                  </a:cubicBezTo>
                  <a:lnTo>
                    <a:pt x="271227" y="143357"/>
                  </a:lnTo>
                  <a:cubicBezTo>
                    <a:pt x="265910" y="143357"/>
                    <a:pt x="261353" y="138806"/>
                    <a:pt x="261353" y="133496"/>
                  </a:cubicBezTo>
                  <a:cubicBezTo>
                    <a:pt x="261353" y="128187"/>
                    <a:pt x="265910" y="123636"/>
                    <a:pt x="271227" y="123636"/>
                  </a:cubicBezTo>
                  <a:lnTo>
                    <a:pt x="317562" y="123636"/>
                  </a:lnTo>
                  <a:close/>
                  <a:moveTo>
                    <a:pt x="250719" y="24272"/>
                  </a:moveTo>
                  <a:lnTo>
                    <a:pt x="21327" y="183557"/>
                  </a:lnTo>
                  <a:lnTo>
                    <a:pt x="31201" y="201003"/>
                  </a:lnTo>
                  <a:lnTo>
                    <a:pt x="79055" y="168387"/>
                  </a:lnTo>
                  <a:lnTo>
                    <a:pt x="250719" y="49303"/>
                  </a:lnTo>
                  <a:lnTo>
                    <a:pt x="423143" y="175214"/>
                  </a:lnTo>
                  <a:lnTo>
                    <a:pt x="470237" y="210105"/>
                  </a:lnTo>
                  <a:lnTo>
                    <a:pt x="480871" y="191901"/>
                  </a:lnTo>
                  <a:lnTo>
                    <a:pt x="463401" y="179765"/>
                  </a:lnTo>
                  <a:lnTo>
                    <a:pt x="388962" y="125153"/>
                  </a:lnTo>
                  <a:close/>
                  <a:moveTo>
                    <a:pt x="402640" y="12184"/>
                  </a:moveTo>
                  <a:cubicBezTo>
                    <a:pt x="408704" y="12184"/>
                    <a:pt x="413253" y="16735"/>
                    <a:pt x="413253" y="22044"/>
                  </a:cubicBezTo>
                  <a:lnTo>
                    <a:pt x="413253" y="32662"/>
                  </a:lnTo>
                  <a:cubicBezTo>
                    <a:pt x="413253" y="37971"/>
                    <a:pt x="408704" y="42522"/>
                    <a:pt x="402640" y="42522"/>
                  </a:cubicBezTo>
                  <a:cubicBezTo>
                    <a:pt x="397333" y="42522"/>
                    <a:pt x="392784" y="37971"/>
                    <a:pt x="392784" y="32662"/>
                  </a:cubicBezTo>
                  <a:lnTo>
                    <a:pt x="392784" y="22044"/>
                  </a:lnTo>
                  <a:cubicBezTo>
                    <a:pt x="392784" y="16735"/>
                    <a:pt x="397333" y="12184"/>
                    <a:pt x="402640" y="12184"/>
                  </a:cubicBezTo>
                  <a:close/>
                  <a:moveTo>
                    <a:pt x="432978" y="2315"/>
                  </a:moveTo>
                  <a:cubicBezTo>
                    <a:pt x="439042" y="2315"/>
                    <a:pt x="443591" y="6867"/>
                    <a:pt x="443591" y="12178"/>
                  </a:cubicBezTo>
                  <a:lnTo>
                    <a:pt x="443591" y="42528"/>
                  </a:lnTo>
                  <a:cubicBezTo>
                    <a:pt x="443591" y="47839"/>
                    <a:pt x="439042" y="52391"/>
                    <a:pt x="432978" y="52391"/>
                  </a:cubicBezTo>
                  <a:cubicBezTo>
                    <a:pt x="427671" y="52391"/>
                    <a:pt x="423122" y="47839"/>
                    <a:pt x="423122" y="42528"/>
                  </a:cubicBezTo>
                  <a:lnTo>
                    <a:pt x="423122" y="12178"/>
                  </a:lnTo>
                  <a:cubicBezTo>
                    <a:pt x="423122" y="6867"/>
                    <a:pt x="427671" y="2315"/>
                    <a:pt x="432978" y="2315"/>
                  </a:cubicBezTo>
                  <a:close/>
                  <a:moveTo>
                    <a:pt x="250719" y="0"/>
                  </a:moveTo>
                  <a:lnTo>
                    <a:pt x="257555" y="4551"/>
                  </a:lnTo>
                  <a:lnTo>
                    <a:pt x="382885" y="95571"/>
                  </a:lnTo>
                  <a:lnTo>
                    <a:pt x="382885" y="62956"/>
                  </a:lnTo>
                  <a:lnTo>
                    <a:pt x="463401" y="62956"/>
                  </a:lnTo>
                  <a:lnTo>
                    <a:pt x="463401" y="154734"/>
                  </a:lnTo>
                  <a:lnTo>
                    <a:pt x="494543" y="177489"/>
                  </a:lnTo>
                  <a:cubicBezTo>
                    <a:pt x="502139" y="182799"/>
                    <a:pt x="503658" y="192659"/>
                    <a:pt x="499101" y="200244"/>
                  </a:cubicBezTo>
                  <a:lnTo>
                    <a:pt x="486188" y="222999"/>
                  </a:lnTo>
                  <a:cubicBezTo>
                    <a:pt x="483909" y="226792"/>
                    <a:pt x="479352" y="229826"/>
                    <a:pt x="474794" y="231343"/>
                  </a:cubicBezTo>
                  <a:cubicBezTo>
                    <a:pt x="473275" y="231343"/>
                    <a:pt x="472515" y="231343"/>
                    <a:pt x="470996" y="231343"/>
                  </a:cubicBezTo>
                  <a:cubicBezTo>
                    <a:pt x="467198" y="231343"/>
                    <a:pt x="464160" y="229826"/>
                    <a:pt x="461122" y="228309"/>
                  </a:cubicBezTo>
                  <a:lnTo>
                    <a:pt x="423143" y="200244"/>
                  </a:lnTo>
                  <a:lnTo>
                    <a:pt x="423143" y="345876"/>
                  </a:lnTo>
                  <a:lnTo>
                    <a:pt x="394279" y="345876"/>
                  </a:lnTo>
                  <a:lnTo>
                    <a:pt x="406432" y="425519"/>
                  </a:lnTo>
                  <a:lnTo>
                    <a:pt x="431498" y="588597"/>
                  </a:lnTo>
                  <a:lnTo>
                    <a:pt x="443652" y="588597"/>
                  </a:lnTo>
                  <a:cubicBezTo>
                    <a:pt x="448969" y="588597"/>
                    <a:pt x="453526" y="593147"/>
                    <a:pt x="453526" y="598457"/>
                  </a:cubicBezTo>
                  <a:cubicBezTo>
                    <a:pt x="453526" y="604525"/>
                    <a:pt x="448969" y="609076"/>
                    <a:pt x="443652" y="609076"/>
                  </a:cubicBezTo>
                  <a:lnTo>
                    <a:pt x="402634" y="609076"/>
                  </a:lnTo>
                  <a:cubicBezTo>
                    <a:pt x="397317" y="609076"/>
                    <a:pt x="392760" y="604525"/>
                    <a:pt x="392760" y="598457"/>
                  </a:cubicBezTo>
                  <a:cubicBezTo>
                    <a:pt x="392760" y="593147"/>
                    <a:pt x="397317" y="588597"/>
                    <a:pt x="402634" y="588597"/>
                  </a:cubicBezTo>
                  <a:lnTo>
                    <a:pt x="410990" y="588597"/>
                  </a:lnTo>
                  <a:lnTo>
                    <a:pt x="406432" y="556739"/>
                  </a:lnTo>
                  <a:lnTo>
                    <a:pt x="291736" y="511988"/>
                  </a:lnTo>
                  <a:lnTo>
                    <a:pt x="291736" y="609076"/>
                  </a:lnTo>
                  <a:lnTo>
                    <a:pt x="271227" y="609076"/>
                  </a:lnTo>
                  <a:lnTo>
                    <a:pt x="271227" y="588597"/>
                  </a:lnTo>
                  <a:lnTo>
                    <a:pt x="230970" y="588597"/>
                  </a:lnTo>
                  <a:lnTo>
                    <a:pt x="230970" y="609076"/>
                  </a:lnTo>
                  <a:lnTo>
                    <a:pt x="210461" y="609076"/>
                  </a:lnTo>
                  <a:lnTo>
                    <a:pt x="210461" y="511988"/>
                  </a:lnTo>
                  <a:lnTo>
                    <a:pt x="95765" y="556739"/>
                  </a:lnTo>
                  <a:lnTo>
                    <a:pt x="90448" y="588597"/>
                  </a:lnTo>
                  <a:lnTo>
                    <a:pt x="98804" y="588597"/>
                  </a:lnTo>
                  <a:cubicBezTo>
                    <a:pt x="104880" y="588597"/>
                    <a:pt x="109438" y="593147"/>
                    <a:pt x="109438" y="598457"/>
                  </a:cubicBezTo>
                  <a:cubicBezTo>
                    <a:pt x="109438" y="604525"/>
                    <a:pt x="104880" y="609076"/>
                    <a:pt x="98804" y="609076"/>
                  </a:cubicBezTo>
                  <a:lnTo>
                    <a:pt x="58546" y="609076"/>
                  </a:lnTo>
                  <a:cubicBezTo>
                    <a:pt x="53229" y="609076"/>
                    <a:pt x="48672" y="604525"/>
                    <a:pt x="48672" y="598457"/>
                  </a:cubicBezTo>
                  <a:cubicBezTo>
                    <a:pt x="48672" y="593147"/>
                    <a:pt x="53229" y="588597"/>
                    <a:pt x="58546" y="588597"/>
                  </a:cubicBezTo>
                  <a:lnTo>
                    <a:pt x="69940" y="588597"/>
                  </a:lnTo>
                  <a:lnTo>
                    <a:pt x="95006" y="425519"/>
                  </a:lnTo>
                  <a:lnTo>
                    <a:pt x="107159" y="345876"/>
                  </a:lnTo>
                  <a:lnTo>
                    <a:pt x="79055" y="345876"/>
                  </a:lnTo>
                  <a:lnTo>
                    <a:pt x="79055" y="192659"/>
                  </a:lnTo>
                  <a:lnTo>
                    <a:pt x="40316" y="219207"/>
                  </a:lnTo>
                  <a:cubicBezTo>
                    <a:pt x="36518" y="222241"/>
                    <a:pt x="31201" y="222999"/>
                    <a:pt x="26644" y="222241"/>
                  </a:cubicBezTo>
                  <a:cubicBezTo>
                    <a:pt x="22086" y="220724"/>
                    <a:pt x="17529" y="217690"/>
                    <a:pt x="15250" y="213897"/>
                  </a:cubicBezTo>
                  <a:lnTo>
                    <a:pt x="2337" y="191142"/>
                  </a:lnTo>
                  <a:cubicBezTo>
                    <a:pt x="-2220" y="182799"/>
                    <a:pt x="59" y="172938"/>
                    <a:pt x="7654" y="168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2" name="任意多边形: 形状 31">
              <a:extLst>
                <a:ext uri="{FF2B5EF4-FFF2-40B4-BE49-F238E27FC236}">
                  <a16:creationId xmlns:a16="http://schemas.microsoft.com/office/drawing/2014/main" id="{9E4B3DC8-C20F-161D-3254-597081519DE8}"/>
                </a:ext>
              </a:extLst>
            </p:cNvPr>
            <p:cNvSpPr/>
            <p:nvPr/>
          </p:nvSpPr>
          <p:spPr>
            <a:xfrm>
              <a:off x="8395132" y="614368"/>
              <a:ext cx="546425"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43737" h="606685">
                  <a:moveTo>
                    <a:pt x="366653" y="465836"/>
                  </a:moveTo>
                  <a:cubicBezTo>
                    <a:pt x="373327" y="465836"/>
                    <a:pt x="378755" y="471170"/>
                    <a:pt x="378755" y="477927"/>
                  </a:cubicBezTo>
                  <a:lnTo>
                    <a:pt x="378755" y="483172"/>
                  </a:lnTo>
                  <a:cubicBezTo>
                    <a:pt x="378755" y="489839"/>
                    <a:pt x="373327" y="495262"/>
                    <a:pt x="366653" y="495262"/>
                  </a:cubicBezTo>
                  <a:cubicBezTo>
                    <a:pt x="359979" y="495262"/>
                    <a:pt x="354551" y="489839"/>
                    <a:pt x="354551" y="483172"/>
                  </a:cubicBezTo>
                  <a:lnTo>
                    <a:pt x="354551" y="477927"/>
                  </a:lnTo>
                  <a:cubicBezTo>
                    <a:pt x="354551" y="471170"/>
                    <a:pt x="359979" y="465836"/>
                    <a:pt x="366653" y="465836"/>
                  </a:cubicBezTo>
                  <a:close/>
                  <a:moveTo>
                    <a:pt x="278671" y="377495"/>
                  </a:moveTo>
                  <a:cubicBezTo>
                    <a:pt x="263094" y="380339"/>
                    <a:pt x="249209" y="388870"/>
                    <a:pt x="239418" y="401756"/>
                  </a:cubicBezTo>
                  <a:cubicBezTo>
                    <a:pt x="239240" y="401934"/>
                    <a:pt x="239151" y="402112"/>
                    <a:pt x="238973" y="402289"/>
                  </a:cubicBezTo>
                  <a:cubicBezTo>
                    <a:pt x="238884" y="402467"/>
                    <a:pt x="238795" y="402645"/>
                    <a:pt x="238706" y="402822"/>
                  </a:cubicBezTo>
                  <a:cubicBezTo>
                    <a:pt x="230784" y="413664"/>
                    <a:pt x="226601" y="426639"/>
                    <a:pt x="226601" y="440147"/>
                  </a:cubicBezTo>
                  <a:cubicBezTo>
                    <a:pt x="226601" y="446812"/>
                    <a:pt x="221171" y="452233"/>
                    <a:pt x="214496" y="452233"/>
                  </a:cubicBezTo>
                  <a:cubicBezTo>
                    <a:pt x="207731" y="452233"/>
                    <a:pt x="202390" y="446812"/>
                    <a:pt x="202390" y="440147"/>
                  </a:cubicBezTo>
                  <a:cubicBezTo>
                    <a:pt x="202390" y="426017"/>
                    <a:pt x="205684" y="412331"/>
                    <a:pt x="212003" y="400068"/>
                  </a:cubicBezTo>
                  <a:cubicBezTo>
                    <a:pt x="203993" y="397313"/>
                    <a:pt x="195626" y="395980"/>
                    <a:pt x="186903" y="395980"/>
                  </a:cubicBezTo>
                  <a:cubicBezTo>
                    <a:pt x="160022" y="395980"/>
                    <a:pt x="135545" y="409399"/>
                    <a:pt x="121037" y="430816"/>
                  </a:cubicBezTo>
                  <a:cubicBezTo>
                    <a:pt x="122461" y="430727"/>
                    <a:pt x="123885" y="430727"/>
                    <a:pt x="125309" y="430727"/>
                  </a:cubicBezTo>
                  <a:cubicBezTo>
                    <a:pt x="131985" y="430727"/>
                    <a:pt x="137414" y="436148"/>
                    <a:pt x="137414" y="442813"/>
                  </a:cubicBezTo>
                  <a:cubicBezTo>
                    <a:pt x="137414" y="449478"/>
                    <a:pt x="131985" y="454899"/>
                    <a:pt x="125309" y="454899"/>
                  </a:cubicBezTo>
                  <a:cubicBezTo>
                    <a:pt x="118545" y="454899"/>
                    <a:pt x="111869" y="455965"/>
                    <a:pt x="105460" y="458009"/>
                  </a:cubicBezTo>
                  <a:cubicBezTo>
                    <a:pt x="105193" y="458098"/>
                    <a:pt x="104036" y="458543"/>
                    <a:pt x="103769" y="458631"/>
                  </a:cubicBezTo>
                  <a:cubicBezTo>
                    <a:pt x="78402" y="467696"/>
                    <a:pt x="61401" y="491779"/>
                    <a:pt x="61401" y="518706"/>
                  </a:cubicBezTo>
                  <a:cubicBezTo>
                    <a:pt x="61401" y="553898"/>
                    <a:pt x="90062" y="582513"/>
                    <a:pt x="125309" y="582513"/>
                  </a:cubicBezTo>
                  <a:lnTo>
                    <a:pt x="455619" y="582513"/>
                  </a:lnTo>
                  <a:cubicBezTo>
                    <a:pt x="490866" y="582513"/>
                    <a:pt x="519527" y="553898"/>
                    <a:pt x="519527" y="518706"/>
                  </a:cubicBezTo>
                  <a:cubicBezTo>
                    <a:pt x="519527" y="491246"/>
                    <a:pt x="501992" y="466896"/>
                    <a:pt x="475913" y="458187"/>
                  </a:cubicBezTo>
                  <a:cubicBezTo>
                    <a:pt x="475913" y="458187"/>
                    <a:pt x="475824" y="458187"/>
                    <a:pt x="475824" y="458098"/>
                  </a:cubicBezTo>
                  <a:cubicBezTo>
                    <a:pt x="469326" y="455965"/>
                    <a:pt x="462562" y="454899"/>
                    <a:pt x="455619" y="454899"/>
                  </a:cubicBezTo>
                  <a:cubicBezTo>
                    <a:pt x="448943" y="454899"/>
                    <a:pt x="443514" y="449478"/>
                    <a:pt x="443514" y="442813"/>
                  </a:cubicBezTo>
                  <a:cubicBezTo>
                    <a:pt x="443514" y="436148"/>
                    <a:pt x="448943" y="430727"/>
                    <a:pt x="455619" y="430727"/>
                  </a:cubicBezTo>
                  <a:cubicBezTo>
                    <a:pt x="456598" y="430727"/>
                    <a:pt x="457577" y="430727"/>
                    <a:pt x="458556" y="430727"/>
                  </a:cubicBezTo>
                  <a:cubicBezTo>
                    <a:pt x="443959" y="409399"/>
                    <a:pt x="419571" y="395980"/>
                    <a:pt x="392690" y="395980"/>
                  </a:cubicBezTo>
                  <a:cubicBezTo>
                    <a:pt x="384412" y="395980"/>
                    <a:pt x="376402" y="397224"/>
                    <a:pt x="368658" y="399712"/>
                  </a:cubicBezTo>
                  <a:cubicBezTo>
                    <a:pt x="375156" y="412154"/>
                    <a:pt x="378627" y="425928"/>
                    <a:pt x="378627" y="440147"/>
                  </a:cubicBezTo>
                  <a:cubicBezTo>
                    <a:pt x="378627" y="446812"/>
                    <a:pt x="373197" y="452233"/>
                    <a:pt x="366522" y="452233"/>
                  </a:cubicBezTo>
                  <a:cubicBezTo>
                    <a:pt x="359757" y="452233"/>
                    <a:pt x="354417" y="446812"/>
                    <a:pt x="354417" y="440147"/>
                  </a:cubicBezTo>
                  <a:cubicBezTo>
                    <a:pt x="354417" y="427083"/>
                    <a:pt x="350411" y="414553"/>
                    <a:pt x="343024" y="403889"/>
                  </a:cubicBezTo>
                  <a:cubicBezTo>
                    <a:pt x="342756" y="403445"/>
                    <a:pt x="342489" y="403000"/>
                    <a:pt x="342222" y="402556"/>
                  </a:cubicBezTo>
                  <a:cubicBezTo>
                    <a:pt x="341866" y="402200"/>
                    <a:pt x="341510" y="401845"/>
                    <a:pt x="341154" y="401401"/>
                  </a:cubicBezTo>
                  <a:cubicBezTo>
                    <a:pt x="331541" y="388870"/>
                    <a:pt x="318012" y="380517"/>
                    <a:pt x="302881" y="377584"/>
                  </a:cubicBezTo>
                  <a:lnTo>
                    <a:pt x="302881" y="400956"/>
                  </a:lnTo>
                  <a:cubicBezTo>
                    <a:pt x="302881" y="407710"/>
                    <a:pt x="297451" y="413042"/>
                    <a:pt x="290776" y="413042"/>
                  </a:cubicBezTo>
                  <a:cubicBezTo>
                    <a:pt x="284100" y="413042"/>
                    <a:pt x="278671" y="407710"/>
                    <a:pt x="278671" y="400956"/>
                  </a:cubicBezTo>
                  <a:close/>
                  <a:moveTo>
                    <a:pt x="473955" y="122000"/>
                  </a:moveTo>
                  <a:cubicBezTo>
                    <a:pt x="472620" y="122000"/>
                    <a:pt x="471195" y="122267"/>
                    <a:pt x="469860" y="122622"/>
                  </a:cubicBezTo>
                  <a:cubicBezTo>
                    <a:pt x="395093" y="146350"/>
                    <a:pt x="344181" y="167945"/>
                    <a:pt x="330206" y="181986"/>
                  </a:cubicBezTo>
                  <a:cubicBezTo>
                    <a:pt x="306441" y="205714"/>
                    <a:pt x="303860" y="242772"/>
                    <a:pt x="322463" y="269432"/>
                  </a:cubicBezTo>
                  <a:lnTo>
                    <a:pt x="387528" y="204381"/>
                  </a:lnTo>
                  <a:cubicBezTo>
                    <a:pt x="392334" y="199671"/>
                    <a:pt x="399989" y="199671"/>
                    <a:pt x="404706" y="204381"/>
                  </a:cubicBezTo>
                  <a:cubicBezTo>
                    <a:pt x="409424" y="209091"/>
                    <a:pt x="409424" y="216733"/>
                    <a:pt x="404706" y="221443"/>
                  </a:cubicBezTo>
                  <a:lnTo>
                    <a:pt x="339552" y="286495"/>
                  </a:lnTo>
                  <a:cubicBezTo>
                    <a:pt x="366255" y="305068"/>
                    <a:pt x="403371" y="302491"/>
                    <a:pt x="427136" y="278674"/>
                  </a:cubicBezTo>
                  <a:cubicBezTo>
                    <a:pt x="441111" y="264722"/>
                    <a:pt x="462740" y="213890"/>
                    <a:pt x="486505" y="139330"/>
                  </a:cubicBezTo>
                  <a:cubicBezTo>
                    <a:pt x="488018" y="134531"/>
                    <a:pt x="486861" y="129465"/>
                    <a:pt x="483212" y="125911"/>
                  </a:cubicBezTo>
                  <a:cubicBezTo>
                    <a:pt x="480719" y="123333"/>
                    <a:pt x="477426" y="122000"/>
                    <a:pt x="473955" y="122000"/>
                  </a:cubicBezTo>
                  <a:close/>
                  <a:moveTo>
                    <a:pt x="81027" y="80815"/>
                  </a:moveTo>
                  <a:cubicBezTo>
                    <a:pt x="85742" y="76104"/>
                    <a:pt x="93393" y="76104"/>
                    <a:pt x="98108" y="80815"/>
                  </a:cubicBezTo>
                  <a:lnTo>
                    <a:pt x="114923" y="97524"/>
                  </a:lnTo>
                  <a:cubicBezTo>
                    <a:pt x="119638" y="102323"/>
                    <a:pt x="119638" y="109967"/>
                    <a:pt x="114923" y="114677"/>
                  </a:cubicBezTo>
                  <a:cubicBezTo>
                    <a:pt x="112521" y="116988"/>
                    <a:pt x="109407" y="118232"/>
                    <a:pt x="106382" y="118232"/>
                  </a:cubicBezTo>
                  <a:cubicBezTo>
                    <a:pt x="103268" y="118232"/>
                    <a:pt x="100154" y="116988"/>
                    <a:pt x="97752" y="114677"/>
                  </a:cubicBezTo>
                  <a:lnTo>
                    <a:pt x="81027" y="97879"/>
                  </a:lnTo>
                  <a:cubicBezTo>
                    <a:pt x="76311" y="93169"/>
                    <a:pt x="76311" y="85525"/>
                    <a:pt x="81027" y="80815"/>
                  </a:cubicBezTo>
                  <a:close/>
                  <a:moveTo>
                    <a:pt x="43243" y="24157"/>
                  </a:moveTo>
                  <a:cubicBezTo>
                    <a:pt x="38259" y="24157"/>
                    <a:pt x="33541" y="26112"/>
                    <a:pt x="29803" y="29755"/>
                  </a:cubicBezTo>
                  <a:cubicBezTo>
                    <a:pt x="24640" y="34910"/>
                    <a:pt x="22860" y="42197"/>
                    <a:pt x="25085" y="49129"/>
                  </a:cubicBezTo>
                  <a:cubicBezTo>
                    <a:pt x="54547" y="141462"/>
                    <a:pt x="81428" y="204558"/>
                    <a:pt x="98963" y="222065"/>
                  </a:cubicBezTo>
                  <a:cubicBezTo>
                    <a:pt x="130116" y="253169"/>
                    <a:pt x="179070" y="255746"/>
                    <a:pt x="213249" y="229975"/>
                  </a:cubicBezTo>
                  <a:lnTo>
                    <a:pt x="130650" y="147505"/>
                  </a:lnTo>
                  <a:cubicBezTo>
                    <a:pt x="125932" y="142795"/>
                    <a:pt x="125932" y="135153"/>
                    <a:pt x="130650" y="130443"/>
                  </a:cubicBezTo>
                  <a:cubicBezTo>
                    <a:pt x="135367" y="125733"/>
                    <a:pt x="143022" y="125733"/>
                    <a:pt x="147739" y="130443"/>
                  </a:cubicBezTo>
                  <a:lnTo>
                    <a:pt x="230339" y="212912"/>
                  </a:lnTo>
                  <a:cubicBezTo>
                    <a:pt x="256151" y="178787"/>
                    <a:pt x="253570" y="129910"/>
                    <a:pt x="222417" y="98806"/>
                  </a:cubicBezTo>
                  <a:cubicBezTo>
                    <a:pt x="204883" y="81299"/>
                    <a:pt x="141687" y="54461"/>
                    <a:pt x="49207" y="25045"/>
                  </a:cubicBezTo>
                  <a:cubicBezTo>
                    <a:pt x="47248" y="24423"/>
                    <a:pt x="45201" y="24157"/>
                    <a:pt x="43243" y="24157"/>
                  </a:cubicBezTo>
                  <a:close/>
                  <a:moveTo>
                    <a:pt x="33107" y="1229"/>
                  </a:moveTo>
                  <a:cubicBezTo>
                    <a:pt x="40684" y="-615"/>
                    <a:pt x="48762" y="-415"/>
                    <a:pt x="56505" y="2029"/>
                  </a:cubicBezTo>
                  <a:cubicBezTo>
                    <a:pt x="156907" y="33843"/>
                    <a:pt x="218412" y="60681"/>
                    <a:pt x="239507" y="81743"/>
                  </a:cubicBezTo>
                  <a:cubicBezTo>
                    <a:pt x="280273" y="122356"/>
                    <a:pt x="282854" y="186963"/>
                    <a:pt x="247251" y="230597"/>
                  </a:cubicBezTo>
                  <a:lnTo>
                    <a:pt x="266031" y="250947"/>
                  </a:lnTo>
                  <a:cubicBezTo>
                    <a:pt x="278671" y="264544"/>
                    <a:pt x="288283" y="280452"/>
                    <a:pt x="294514" y="297514"/>
                  </a:cubicBezTo>
                  <a:cubicBezTo>
                    <a:pt x="294959" y="297070"/>
                    <a:pt x="295493" y="296537"/>
                    <a:pt x="295938" y="296003"/>
                  </a:cubicBezTo>
                  <a:lnTo>
                    <a:pt x="305017" y="286583"/>
                  </a:lnTo>
                  <a:cubicBezTo>
                    <a:pt x="277157" y="250325"/>
                    <a:pt x="279828" y="198071"/>
                    <a:pt x="313117" y="164835"/>
                  </a:cubicBezTo>
                  <a:cubicBezTo>
                    <a:pt x="330473" y="147505"/>
                    <a:pt x="380763" y="125555"/>
                    <a:pt x="462473" y="99606"/>
                  </a:cubicBezTo>
                  <a:cubicBezTo>
                    <a:pt x="475913" y="95340"/>
                    <a:pt x="490421" y="98895"/>
                    <a:pt x="500390" y="108848"/>
                  </a:cubicBezTo>
                  <a:cubicBezTo>
                    <a:pt x="510270" y="118801"/>
                    <a:pt x="513830" y="133198"/>
                    <a:pt x="509558" y="146617"/>
                  </a:cubicBezTo>
                  <a:cubicBezTo>
                    <a:pt x="483568" y="228286"/>
                    <a:pt x="461583" y="278496"/>
                    <a:pt x="444226" y="295826"/>
                  </a:cubicBezTo>
                  <a:cubicBezTo>
                    <a:pt x="426157" y="313866"/>
                    <a:pt x="402392" y="322841"/>
                    <a:pt x="378627" y="322841"/>
                  </a:cubicBezTo>
                  <a:cubicBezTo>
                    <a:pt x="358689" y="322841"/>
                    <a:pt x="338751" y="316443"/>
                    <a:pt x="322196" y="303735"/>
                  </a:cubicBezTo>
                  <a:lnTo>
                    <a:pt x="313384" y="312799"/>
                  </a:lnTo>
                  <a:cubicBezTo>
                    <a:pt x="306530" y="319909"/>
                    <a:pt x="302703" y="329151"/>
                    <a:pt x="302703" y="338927"/>
                  </a:cubicBezTo>
                  <a:cubicBezTo>
                    <a:pt x="302792" y="340882"/>
                    <a:pt x="302881" y="342837"/>
                    <a:pt x="302881" y="344792"/>
                  </a:cubicBezTo>
                  <a:lnTo>
                    <a:pt x="302881" y="353057"/>
                  </a:lnTo>
                  <a:cubicBezTo>
                    <a:pt x="322463" y="355811"/>
                    <a:pt x="340353" y="364965"/>
                    <a:pt x="354061" y="379273"/>
                  </a:cubicBezTo>
                  <a:cubicBezTo>
                    <a:pt x="366344" y="374296"/>
                    <a:pt x="379250" y="371808"/>
                    <a:pt x="392690" y="371808"/>
                  </a:cubicBezTo>
                  <a:cubicBezTo>
                    <a:pt x="435592" y="371808"/>
                    <a:pt x="473688" y="397935"/>
                    <a:pt x="489264" y="437392"/>
                  </a:cubicBezTo>
                  <a:cubicBezTo>
                    <a:pt x="522019" y="450900"/>
                    <a:pt x="543737" y="482803"/>
                    <a:pt x="543737" y="518706"/>
                  </a:cubicBezTo>
                  <a:cubicBezTo>
                    <a:pt x="543737" y="567228"/>
                    <a:pt x="504218" y="606685"/>
                    <a:pt x="455619" y="606685"/>
                  </a:cubicBezTo>
                  <a:lnTo>
                    <a:pt x="125309" y="606685"/>
                  </a:lnTo>
                  <a:cubicBezTo>
                    <a:pt x="76711" y="606685"/>
                    <a:pt x="37190" y="567228"/>
                    <a:pt x="37190" y="518706"/>
                  </a:cubicBezTo>
                  <a:cubicBezTo>
                    <a:pt x="37190" y="483603"/>
                    <a:pt x="58285" y="451966"/>
                    <a:pt x="90062" y="438014"/>
                  </a:cubicBezTo>
                  <a:cubicBezTo>
                    <a:pt x="105549" y="398201"/>
                    <a:pt x="143734" y="371808"/>
                    <a:pt x="186903" y="371808"/>
                  </a:cubicBezTo>
                  <a:cubicBezTo>
                    <a:pt x="200521" y="371808"/>
                    <a:pt x="214050" y="374474"/>
                    <a:pt x="226512" y="379628"/>
                  </a:cubicBezTo>
                  <a:cubicBezTo>
                    <a:pt x="240397" y="364965"/>
                    <a:pt x="258644" y="355634"/>
                    <a:pt x="278671" y="352968"/>
                  </a:cubicBezTo>
                  <a:lnTo>
                    <a:pt x="278671" y="344792"/>
                  </a:lnTo>
                  <a:cubicBezTo>
                    <a:pt x="278671" y="315999"/>
                    <a:pt x="267900" y="288539"/>
                    <a:pt x="248319" y="267299"/>
                  </a:cubicBezTo>
                  <a:lnTo>
                    <a:pt x="229983" y="247570"/>
                  </a:lnTo>
                  <a:cubicBezTo>
                    <a:pt x="209778" y="263656"/>
                    <a:pt x="185212" y="271743"/>
                    <a:pt x="160735" y="271743"/>
                  </a:cubicBezTo>
                  <a:cubicBezTo>
                    <a:pt x="132163" y="271743"/>
                    <a:pt x="103591" y="260812"/>
                    <a:pt x="81873" y="239128"/>
                  </a:cubicBezTo>
                  <a:cubicBezTo>
                    <a:pt x="60778" y="218066"/>
                    <a:pt x="33897" y="156659"/>
                    <a:pt x="2032" y="56416"/>
                  </a:cubicBezTo>
                  <a:cubicBezTo>
                    <a:pt x="-2863" y="40953"/>
                    <a:pt x="1231" y="24157"/>
                    <a:pt x="12713" y="12693"/>
                  </a:cubicBezTo>
                  <a:cubicBezTo>
                    <a:pt x="18454" y="6961"/>
                    <a:pt x="25530" y="3073"/>
                    <a:pt x="33107" y="12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3" name="任意多边形: 形状 32">
              <a:extLst>
                <a:ext uri="{FF2B5EF4-FFF2-40B4-BE49-F238E27FC236}">
                  <a16:creationId xmlns:a16="http://schemas.microsoft.com/office/drawing/2014/main" id="{210271EC-D855-4B97-2C06-1FB0C9E015F6}"/>
                </a:ext>
              </a:extLst>
            </p:cNvPr>
            <p:cNvSpPr/>
            <p:nvPr/>
          </p:nvSpPr>
          <p:spPr>
            <a:xfrm>
              <a:off x="11518900" y="614368"/>
              <a:ext cx="483534" cy="609685"/>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sp>
        <p:nvSpPr>
          <p:cNvPr id="2" name="文本占位符 1">
            <a:extLst>
              <a:ext uri="{FF2B5EF4-FFF2-40B4-BE49-F238E27FC236}">
                <a16:creationId xmlns:a16="http://schemas.microsoft.com/office/drawing/2014/main" id="{15437114-1E65-2BE9-16CA-B35F73713EE7}"/>
              </a:ext>
            </a:extLst>
          </p:cNvPr>
          <p:cNvSpPr>
            <a:spLocks noGrp="1"/>
          </p:cNvSpPr>
          <p:nvPr>
            <p:ph type="body" sz="quarter" idx="10"/>
          </p:nvPr>
        </p:nvSpPr>
        <p:spPr/>
        <p:txBody>
          <a:bodyPr>
            <a:spAutoFit/>
          </a:bodyPr>
          <a:lstStyle/>
          <a:p>
            <a:r>
              <a:rPr lang="zh-CN" altLang="en-US" dirty="0"/>
              <a:t>作为当代大学生如何</a:t>
            </a:r>
          </a:p>
        </p:txBody>
      </p:sp>
      <p:sp>
        <p:nvSpPr>
          <p:cNvPr id="3" name="文本占位符 2">
            <a:extLst>
              <a:ext uri="{FF2B5EF4-FFF2-40B4-BE49-F238E27FC236}">
                <a16:creationId xmlns:a16="http://schemas.microsoft.com/office/drawing/2014/main" id="{5DAAA3B8-F73F-5FD0-F230-6C8413E5045C}"/>
              </a:ext>
            </a:extLst>
          </p:cNvPr>
          <p:cNvSpPr>
            <a:spLocks noGrp="1"/>
          </p:cNvSpPr>
          <p:nvPr>
            <p:ph type="body" sz="quarter" idx="11"/>
          </p:nvPr>
        </p:nvSpPr>
        <p:spPr>
          <a:xfrm>
            <a:off x="569751" y="2616414"/>
            <a:ext cx="7023100" cy="1692771"/>
          </a:xfrm>
        </p:spPr>
        <p:txBody>
          <a:bodyPr>
            <a:spAutoFit/>
          </a:bodyPr>
          <a:lstStyle/>
          <a:p>
            <a:r>
              <a:rPr lang="zh-CN" altLang="en-US" dirty="0"/>
              <a:t>为建设生态文明做</a:t>
            </a:r>
            <a:endParaRPr lang="en-US" altLang="zh-CN" dirty="0"/>
          </a:p>
          <a:p>
            <a:r>
              <a:rPr lang="zh-CN" altLang="en-US" dirty="0"/>
              <a:t>贡献</a:t>
            </a:r>
          </a:p>
        </p:txBody>
      </p:sp>
      <p:pic>
        <p:nvPicPr>
          <p:cNvPr id="6" name="图片 5" descr="卡通人物&#10;&#10;中度可信度描述已自动生成">
            <a:extLst>
              <a:ext uri="{FF2B5EF4-FFF2-40B4-BE49-F238E27FC236}">
                <a16:creationId xmlns:a16="http://schemas.microsoft.com/office/drawing/2014/main" id="{6ACB4B0A-D180-0B17-85F9-8B8B1EAA48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400" y="1545687"/>
            <a:ext cx="1853566" cy="379898"/>
          </a:xfrm>
          <a:prstGeom prst="rect">
            <a:avLst/>
          </a:prstGeom>
        </p:spPr>
      </p:pic>
    </p:spTree>
    <p:custDataLst>
      <p:tags r:id="rId1"/>
    </p:custDataLst>
    <p:extLst>
      <p:ext uri="{BB962C8B-B14F-4D97-AF65-F5344CB8AC3E}">
        <p14:creationId xmlns:p14="http://schemas.microsoft.com/office/powerpoint/2010/main" val="2253612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F8CA46B-EEED-5249-738F-105D63400694}"/>
              </a:ext>
            </a:extLst>
          </p:cNvPr>
          <p:cNvSpPr/>
          <p:nvPr/>
        </p:nvSpPr>
        <p:spPr>
          <a:xfrm rot="16200000" flipH="1">
            <a:off x="1983411" y="1407425"/>
            <a:ext cx="65178" cy="40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sp>
        <p:nvSpPr>
          <p:cNvPr id="10" name="文本框 9">
            <a:extLst>
              <a:ext uri="{FF2B5EF4-FFF2-40B4-BE49-F238E27FC236}">
                <a16:creationId xmlns:a16="http://schemas.microsoft.com/office/drawing/2014/main" id="{11AD537F-A1F8-B3FE-9D5E-8D4BD55DC76B}"/>
              </a:ext>
            </a:extLst>
          </p:cNvPr>
          <p:cNvSpPr txBox="1"/>
          <p:nvPr/>
        </p:nvSpPr>
        <p:spPr>
          <a:xfrm>
            <a:off x="4101805" y="3708375"/>
            <a:ext cx="5042195" cy="369332"/>
          </a:xfrm>
          <a:prstGeom prst="rect">
            <a:avLst/>
          </a:prstGeom>
          <a:noFill/>
        </p:spPr>
        <p:txBody>
          <a:bodyPr wrap="square" rtlCol="0">
            <a:spAutoFit/>
          </a:bodyPr>
          <a:lstStyle/>
          <a:p>
            <a:pPr algn="ctr"/>
            <a:r>
              <a:rPr lang="en-US" altLang="zh-CN" dirty="0">
                <a:solidFill>
                  <a:schemeClr val="accent5"/>
                </a:solidFill>
              </a:rPr>
              <a:t>Current status of solid waste</a:t>
            </a:r>
          </a:p>
        </p:txBody>
      </p:sp>
      <p:cxnSp>
        <p:nvCxnSpPr>
          <p:cNvPr id="11" name="直接连接符 10">
            <a:extLst>
              <a:ext uri="{FF2B5EF4-FFF2-40B4-BE49-F238E27FC236}">
                <a16:creationId xmlns:a16="http://schemas.microsoft.com/office/drawing/2014/main" id="{F859B644-5C7F-309B-5801-053A48F612D8}"/>
              </a:ext>
            </a:extLst>
          </p:cNvPr>
          <p:cNvCxnSpPr>
            <a:cxnSpLocks/>
          </p:cNvCxnSpPr>
          <p:nvPr/>
        </p:nvCxnSpPr>
        <p:spPr>
          <a:xfrm>
            <a:off x="4198325" y="4249806"/>
            <a:ext cx="1161075"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90F57299-0E19-658C-E4D9-91804AABA383}"/>
              </a:ext>
            </a:extLst>
          </p:cNvPr>
          <p:cNvGrpSpPr/>
          <p:nvPr/>
        </p:nvGrpSpPr>
        <p:grpSpPr>
          <a:xfrm>
            <a:off x="8832281" y="5213990"/>
            <a:ext cx="3039681" cy="513749"/>
            <a:chOff x="8395132" y="614368"/>
            <a:chExt cx="3607302" cy="609685"/>
          </a:xfrm>
          <a:solidFill>
            <a:schemeClr val="accent6">
              <a:lumMod val="40000"/>
              <a:lumOff val="60000"/>
              <a:alpha val="74000"/>
            </a:schemeClr>
          </a:solidFill>
        </p:grpSpPr>
        <p:sp>
          <p:nvSpPr>
            <p:cNvPr id="15" name="任意多边形: 形状 14">
              <a:extLst>
                <a:ext uri="{FF2B5EF4-FFF2-40B4-BE49-F238E27FC236}">
                  <a16:creationId xmlns:a16="http://schemas.microsoft.com/office/drawing/2014/main" id="{F09E461D-6552-2D55-5C33-3A3480B1338D}"/>
                </a:ext>
              </a:extLst>
            </p:cNvPr>
            <p:cNvSpPr/>
            <p:nvPr/>
          </p:nvSpPr>
          <p:spPr>
            <a:xfrm>
              <a:off x="10812754" y="614368"/>
              <a:ext cx="341396" cy="609685"/>
            </a:xfrm>
            <a:custGeom>
              <a:avLst/>
              <a:gdLst>
                <a:gd name="connsiteX0" fmla="*/ 178158 w 339230"/>
                <a:gd name="connsiteY0" fmla="*/ 514207 h 605816"/>
                <a:gd name="connsiteX1" fmla="*/ 184586 w 339230"/>
                <a:gd name="connsiteY1" fmla="*/ 525984 h 605816"/>
                <a:gd name="connsiteX2" fmla="*/ 184586 w 339230"/>
                <a:gd name="connsiteY2" fmla="*/ 591292 h 605816"/>
                <a:gd name="connsiteX3" fmla="*/ 169656 w 339230"/>
                <a:gd name="connsiteY3" fmla="*/ 605816 h 605816"/>
                <a:gd name="connsiteX4" fmla="*/ 154727 w 339230"/>
                <a:gd name="connsiteY4" fmla="*/ 591292 h 605816"/>
                <a:gd name="connsiteX5" fmla="*/ 154727 w 339230"/>
                <a:gd name="connsiteY5" fmla="*/ 534682 h 605816"/>
                <a:gd name="connsiteX6" fmla="*/ 169352 w 339230"/>
                <a:gd name="connsiteY6" fmla="*/ 527728 h 605816"/>
                <a:gd name="connsiteX7" fmla="*/ 176239 w 339230"/>
                <a:gd name="connsiteY7" fmla="*/ 472665 h 605816"/>
                <a:gd name="connsiteX8" fmla="*/ 182623 w 339230"/>
                <a:gd name="connsiteY8" fmla="*/ 491492 h 605816"/>
                <a:gd name="connsiteX9" fmla="*/ 179914 w 339230"/>
                <a:gd name="connsiteY9" fmla="*/ 511510 h 605816"/>
                <a:gd name="connsiteX10" fmla="*/ 178158 w 339230"/>
                <a:gd name="connsiteY10" fmla="*/ 514207 h 605816"/>
                <a:gd name="connsiteX11" fmla="*/ 173233 w 339230"/>
                <a:gd name="connsiteY11" fmla="*/ 505184 h 605816"/>
                <a:gd name="connsiteX12" fmla="*/ 174501 w 339230"/>
                <a:gd name="connsiteY12" fmla="*/ 476722 h 605816"/>
                <a:gd name="connsiteX13" fmla="*/ 61586 w 339230"/>
                <a:gd name="connsiteY13" fmla="*/ 403372 h 605816"/>
                <a:gd name="connsiteX14" fmla="*/ 49716 w 339230"/>
                <a:gd name="connsiteY14" fmla="*/ 407159 h 605816"/>
                <a:gd name="connsiteX15" fmla="*/ 76482 w 339230"/>
                <a:gd name="connsiteY15" fmla="*/ 478348 h 605816"/>
                <a:gd name="connsiteX16" fmla="*/ 148635 w 339230"/>
                <a:gd name="connsiteY16" fmla="*/ 506872 h 605816"/>
                <a:gd name="connsiteX17" fmla="*/ 121869 w 339230"/>
                <a:gd name="connsiteY17" fmla="*/ 435635 h 605816"/>
                <a:gd name="connsiteX18" fmla="*/ 61586 w 339230"/>
                <a:gd name="connsiteY18" fmla="*/ 403372 h 605816"/>
                <a:gd name="connsiteX19" fmla="*/ 178155 w 339230"/>
                <a:gd name="connsiteY19" fmla="*/ 376676 h 605816"/>
                <a:gd name="connsiteX20" fmla="*/ 184586 w 339230"/>
                <a:gd name="connsiteY20" fmla="*/ 388451 h 605816"/>
                <a:gd name="connsiteX21" fmla="*/ 184586 w 339230"/>
                <a:gd name="connsiteY21" fmla="*/ 453175 h 605816"/>
                <a:gd name="connsiteX22" fmla="*/ 176239 w 339230"/>
                <a:gd name="connsiteY22" fmla="*/ 472665 h 605816"/>
                <a:gd name="connsiteX23" fmla="*/ 167102 w 339230"/>
                <a:gd name="connsiteY23" fmla="*/ 445719 h 605816"/>
                <a:gd name="connsiteX24" fmla="*/ 154727 w 339230"/>
                <a:gd name="connsiteY24" fmla="*/ 429971 h 605816"/>
                <a:gd name="connsiteX25" fmla="*/ 154727 w 339230"/>
                <a:gd name="connsiteY25" fmla="*/ 397124 h 605816"/>
                <a:gd name="connsiteX26" fmla="*/ 169357 w 339230"/>
                <a:gd name="connsiteY26" fmla="*/ 390185 h 605816"/>
                <a:gd name="connsiteX27" fmla="*/ 52572 w 339230"/>
                <a:gd name="connsiteY27" fmla="*/ 375074 h 605816"/>
                <a:gd name="connsiteX28" fmla="*/ 87756 w 339230"/>
                <a:gd name="connsiteY28" fmla="*/ 381250 h 605816"/>
                <a:gd name="connsiteX29" fmla="*/ 116610 w 339230"/>
                <a:gd name="connsiteY29" fmla="*/ 399137 h 605816"/>
                <a:gd name="connsiteX30" fmla="*/ 120691 w 339230"/>
                <a:gd name="connsiteY30" fmla="*/ 399449 h 605816"/>
                <a:gd name="connsiteX31" fmla="*/ 143349 w 339230"/>
                <a:gd name="connsiteY31" fmla="*/ 415493 h 605816"/>
                <a:gd name="connsiteX32" fmla="*/ 154727 w 339230"/>
                <a:gd name="connsiteY32" fmla="*/ 429971 h 605816"/>
                <a:gd name="connsiteX33" fmla="*/ 154727 w 339230"/>
                <a:gd name="connsiteY33" fmla="*/ 534682 h 605816"/>
                <a:gd name="connsiteX34" fmla="*/ 145779 w 339230"/>
                <a:gd name="connsiteY34" fmla="*/ 538937 h 605816"/>
                <a:gd name="connsiteX35" fmla="*/ 55002 w 339230"/>
                <a:gd name="connsiteY35" fmla="*/ 498491 h 605816"/>
                <a:gd name="connsiteX36" fmla="*/ 28999 w 339230"/>
                <a:gd name="connsiteY36" fmla="*/ 386255 h 605816"/>
                <a:gd name="connsiteX37" fmla="*/ 52572 w 339230"/>
                <a:gd name="connsiteY37" fmla="*/ 375074 h 605816"/>
                <a:gd name="connsiteX38" fmla="*/ 302318 w 339230"/>
                <a:gd name="connsiteY38" fmla="*/ 375035 h 605816"/>
                <a:gd name="connsiteX39" fmla="*/ 325891 w 339230"/>
                <a:gd name="connsiteY39" fmla="*/ 386219 h 605816"/>
                <a:gd name="connsiteX40" fmla="*/ 299887 w 339230"/>
                <a:gd name="connsiteY40" fmla="*/ 498483 h 605816"/>
                <a:gd name="connsiteX41" fmla="*/ 258405 w 339230"/>
                <a:gd name="connsiteY41" fmla="*/ 528919 h 605816"/>
                <a:gd name="connsiteX42" fmla="*/ 238355 w 339230"/>
                <a:gd name="connsiteY42" fmla="*/ 522537 h 605816"/>
                <a:gd name="connsiteX43" fmla="*/ 244880 w 339230"/>
                <a:gd name="connsiteY43" fmla="*/ 503008 h 605816"/>
                <a:gd name="connsiteX44" fmla="*/ 278408 w 339230"/>
                <a:gd name="connsiteY44" fmla="*/ 478336 h 605816"/>
                <a:gd name="connsiteX45" fmla="*/ 305174 w 339230"/>
                <a:gd name="connsiteY45" fmla="*/ 407129 h 605816"/>
                <a:gd name="connsiteX46" fmla="*/ 233021 w 339230"/>
                <a:gd name="connsiteY46" fmla="*/ 435611 h 605816"/>
                <a:gd name="connsiteX47" fmla="*/ 206255 w 339230"/>
                <a:gd name="connsiteY47" fmla="*/ 506819 h 605816"/>
                <a:gd name="connsiteX48" fmla="*/ 206636 w 339230"/>
                <a:gd name="connsiteY48" fmla="*/ 527347 h 605816"/>
                <a:gd name="connsiteX49" fmla="*/ 185538 w 339230"/>
                <a:gd name="connsiteY49" fmla="*/ 527728 h 605816"/>
                <a:gd name="connsiteX50" fmla="*/ 184586 w 339230"/>
                <a:gd name="connsiteY50" fmla="*/ 525984 h 605816"/>
                <a:gd name="connsiteX51" fmla="*/ 184586 w 339230"/>
                <a:gd name="connsiteY51" fmla="*/ 453175 h 605816"/>
                <a:gd name="connsiteX52" fmla="*/ 187789 w 339230"/>
                <a:gd name="connsiteY52" fmla="*/ 445698 h 605816"/>
                <a:gd name="connsiteX53" fmla="*/ 211542 w 339230"/>
                <a:gd name="connsiteY53" fmla="*/ 415464 h 605816"/>
                <a:gd name="connsiteX54" fmla="*/ 234140 w 339230"/>
                <a:gd name="connsiteY54" fmla="*/ 399459 h 605816"/>
                <a:gd name="connsiteX55" fmla="*/ 238282 w 339230"/>
                <a:gd name="connsiteY55" fmla="*/ 399142 h 605816"/>
                <a:gd name="connsiteX56" fmla="*/ 267244 w 339230"/>
                <a:gd name="connsiteY56" fmla="*/ 381194 h 605816"/>
                <a:gd name="connsiteX57" fmla="*/ 176248 w 339230"/>
                <a:gd name="connsiteY57" fmla="*/ 335133 h 605816"/>
                <a:gd name="connsiteX58" fmla="*/ 182629 w 339230"/>
                <a:gd name="connsiteY58" fmla="*/ 353949 h 605816"/>
                <a:gd name="connsiteX59" fmla="*/ 179920 w 339230"/>
                <a:gd name="connsiteY59" fmla="*/ 373966 h 605816"/>
                <a:gd name="connsiteX60" fmla="*/ 178155 w 339230"/>
                <a:gd name="connsiteY60" fmla="*/ 376676 h 605816"/>
                <a:gd name="connsiteX61" fmla="*/ 173232 w 339230"/>
                <a:gd name="connsiteY61" fmla="*/ 367660 h 605816"/>
                <a:gd name="connsiteX62" fmla="*/ 174500 w 339230"/>
                <a:gd name="connsiteY62" fmla="*/ 339213 h 605816"/>
                <a:gd name="connsiteX63" fmla="*/ 161785 w 339230"/>
                <a:gd name="connsiteY63" fmla="*/ 268420 h 605816"/>
                <a:gd name="connsiteX64" fmla="*/ 169917 w 339230"/>
                <a:gd name="connsiteY64" fmla="*/ 283287 h 605816"/>
                <a:gd name="connsiteX65" fmla="*/ 184586 w 339230"/>
                <a:gd name="connsiteY65" fmla="*/ 290271 h 605816"/>
                <a:gd name="connsiteX66" fmla="*/ 184586 w 339230"/>
                <a:gd name="connsiteY66" fmla="*/ 315675 h 605816"/>
                <a:gd name="connsiteX67" fmla="*/ 176248 w 339230"/>
                <a:gd name="connsiteY67" fmla="*/ 335133 h 605816"/>
                <a:gd name="connsiteX68" fmla="*/ 167107 w 339230"/>
                <a:gd name="connsiteY68" fmla="*/ 308175 h 605816"/>
                <a:gd name="connsiteX69" fmla="*/ 154727 w 339230"/>
                <a:gd name="connsiteY69" fmla="*/ 292422 h 605816"/>
                <a:gd name="connsiteX70" fmla="*/ 154727 w 339230"/>
                <a:gd name="connsiteY70" fmla="*/ 281323 h 605816"/>
                <a:gd name="connsiteX71" fmla="*/ 293303 w 339230"/>
                <a:gd name="connsiteY71" fmla="*/ 265850 h 605816"/>
                <a:gd name="connsiteX72" fmla="*/ 233020 w 339230"/>
                <a:gd name="connsiteY72" fmla="*/ 298124 h 605816"/>
                <a:gd name="connsiteX73" fmla="*/ 206254 w 339230"/>
                <a:gd name="connsiteY73" fmla="*/ 369294 h 605816"/>
                <a:gd name="connsiteX74" fmla="*/ 278407 w 339230"/>
                <a:gd name="connsiteY74" fmla="*/ 340826 h 605816"/>
                <a:gd name="connsiteX75" fmla="*/ 305173 w 339230"/>
                <a:gd name="connsiteY75" fmla="*/ 269656 h 605816"/>
                <a:gd name="connsiteX76" fmla="*/ 293303 w 339230"/>
                <a:gd name="connsiteY76" fmla="*/ 265850 h 605816"/>
                <a:gd name="connsiteX77" fmla="*/ 61587 w 339230"/>
                <a:gd name="connsiteY77" fmla="*/ 265808 h 605816"/>
                <a:gd name="connsiteX78" fmla="*/ 89552 w 339230"/>
                <a:gd name="connsiteY78" fmla="*/ 273977 h 605816"/>
                <a:gd name="connsiteX79" fmla="*/ 115511 w 339230"/>
                <a:gd name="connsiteY79" fmla="*/ 293344 h 605816"/>
                <a:gd name="connsiteX80" fmla="*/ 100955 w 339230"/>
                <a:gd name="connsiteY80" fmla="*/ 292239 h 605816"/>
                <a:gd name="connsiteX81" fmla="*/ 59448 w 339230"/>
                <a:gd name="connsiteY81" fmla="*/ 266494 h 605816"/>
                <a:gd name="connsiteX82" fmla="*/ 33505 w 339230"/>
                <a:gd name="connsiteY82" fmla="*/ 246574 h 605816"/>
                <a:gd name="connsiteX83" fmla="*/ 39376 w 339230"/>
                <a:gd name="connsiteY83" fmla="*/ 254045 h 605816"/>
                <a:gd name="connsiteX84" fmla="*/ 59448 w 339230"/>
                <a:gd name="connsiteY84" fmla="*/ 266494 h 605816"/>
                <a:gd name="connsiteX85" fmla="*/ 49717 w 339230"/>
                <a:gd name="connsiteY85" fmla="*/ 269615 h 605816"/>
                <a:gd name="connsiteX86" fmla="*/ 76484 w 339230"/>
                <a:gd name="connsiteY86" fmla="*/ 340805 h 605816"/>
                <a:gd name="connsiteX87" fmla="*/ 148639 w 339230"/>
                <a:gd name="connsiteY87" fmla="*/ 369280 h 605816"/>
                <a:gd name="connsiteX88" fmla="*/ 121873 w 339230"/>
                <a:gd name="connsiteY88" fmla="*/ 298091 h 605816"/>
                <a:gd name="connsiteX89" fmla="*/ 115511 w 339230"/>
                <a:gd name="connsiteY89" fmla="*/ 293344 h 605816"/>
                <a:gd name="connsiteX90" fmla="*/ 130124 w 339230"/>
                <a:gd name="connsiteY90" fmla="*/ 294454 h 605816"/>
                <a:gd name="connsiteX91" fmla="*/ 149191 w 339230"/>
                <a:gd name="connsiteY91" fmla="*/ 285378 h 605816"/>
                <a:gd name="connsiteX92" fmla="*/ 154727 w 339230"/>
                <a:gd name="connsiteY92" fmla="*/ 292422 h 605816"/>
                <a:gd name="connsiteX93" fmla="*/ 154727 w 339230"/>
                <a:gd name="connsiteY93" fmla="*/ 397124 h 605816"/>
                <a:gd name="connsiteX94" fmla="*/ 145783 w 339230"/>
                <a:gd name="connsiteY94" fmla="*/ 401366 h 605816"/>
                <a:gd name="connsiteX95" fmla="*/ 120691 w 339230"/>
                <a:gd name="connsiteY95" fmla="*/ 399449 h 605816"/>
                <a:gd name="connsiteX96" fmla="*/ 97373 w 339230"/>
                <a:gd name="connsiteY96" fmla="*/ 382938 h 605816"/>
                <a:gd name="connsiteX97" fmla="*/ 87756 w 339230"/>
                <a:gd name="connsiteY97" fmla="*/ 381250 h 605816"/>
                <a:gd name="connsiteX98" fmla="*/ 55004 w 339230"/>
                <a:gd name="connsiteY98" fmla="*/ 360947 h 605816"/>
                <a:gd name="connsiteX99" fmla="*/ 28999 w 339230"/>
                <a:gd name="connsiteY99" fmla="*/ 248711 h 605816"/>
                <a:gd name="connsiteX100" fmla="*/ 71100 w 339230"/>
                <a:gd name="connsiteY100" fmla="*/ 240782 h 605816"/>
                <a:gd name="connsiteX101" fmla="*/ 97375 w 339230"/>
                <a:gd name="connsiteY101" fmla="*/ 245394 h 605816"/>
                <a:gd name="connsiteX102" fmla="*/ 124963 w 339230"/>
                <a:gd name="connsiteY102" fmla="*/ 264927 h 605816"/>
                <a:gd name="connsiteX103" fmla="*/ 121090 w 339230"/>
                <a:gd name="connsiteY103" fmla="*/ 266161 h 605816"/>
                <a:gd name="connsiteX104" fmla="*/ 103366 w 339230"/>
                <a:gd name="connsiteY104" fmla="*/ 262511 h 605816"/>
                <a:gd name="connsiteX105" fmla="*/ 302317 w 339230"/>
                <a:gd name="connsiteY105" fmla="*/ 237579 h 605816"/>
                <a:gd name="connsiteX106" fmla="*/ 325890 w 339230"/>
                <a:gd name="connsiteY106" fmla="*/ 248757 h 605816"/>
                <a:gd name="connsiteX107" fmla="*/ 299887 w 339230"/>
                <a:gd name="connsiteY107" fmla="*/ 360963 h 605816"/>
                <a:gd name="connsiteX108" fmla="*/ 267244 w 339230"/>
                <a:gd name="connsiteY108" fmla="*/ 381194 h 605816"/>
                <a:gd name="connsiteX109" fmla="*/ 257518 w 339230"/>
                <a:gd name="connsiteY109" fmla="*/ 382902 h 605816"/>
                <a:gd name="connsiteX110" fmla="*/ 234140 w 339230"/>
                <a:gd name="connsiteY110" fmla="*/ 399459 h 605816"/>
                <a:gd name="connsiteX111" fmla="*/ 209110 w 339230"/>
                <a:gd name="connsiteY111" fmla="*/ 401371 h 605816"/>
                <a:gd name="connsiteX112" fmla="*/ 185537 w 339230"/>
                <a:gd name="connsiteY112" fmla="*/ 390193 h 605816"/>
                <a:gd name="connsiteX113" fmla="*/ 184586 w 339230"/>
                <a:gd name="connsiteY113" fmla="*/ 388451 h 605816"/>
                <a:gd name="connsiteX114" fmla="*/ 184586 w 339230"/>
                <a:gd name="connsiteY114" fmla="*/ 315675 h 605816"/>
                <a:gd name="connsiteX115" fmla="*/ 187787 w 339230"/>
                <a:gd name="connsiteY115" fmla="*/ 308205 h 605816"/>
                <a:gd name="connsiteX116" fmla="*/ 198882 w 339230"/>
                <a:gd name="connsiteY116" fmla="*/ 294090 h 605816"/>
                <a:gd name="connsiteX117" fmla="*/ 222635 w 339230"/>
                <a:gd name="connsiteY117" fmla="*/ 292285 h 605816"/>
                <a:gd name="connsiteX118" fmla="*/ 284250 w 339230"/>
                <a:gd name="connsiteY118" fmla="*/ 254082 h 605816"/>
                <a:gd name="connsiteX119" fmla="*/ 296403 w 339230"/>
                <a:gd name="connsiteY119" fmla="*/ 238617 h 605816"/>
                <a:gd name="connsiteX120" fmla="*/ 161802 w 339230"/>
                <a:gd name="connsiteY120" fmla="*/ 225359 h 605816"/>
                <a:gd name="connsiteX121" fmla="*/ 164750 w 339230"/>
                <a:gd name="connsiteY121" fmla="*/ 232237 h 605816"/>
                <a:gd name="connsiteX122" fmla="*/ 166009 w 339230"/>
                <a:gd name="connsiteY122" fmla="*/ 260698 h 605816"/>
                <a:gd name="connsiteX123" fmla="*/ 161785 w 339230"/>
                <a:gd name="connsiteY123" fmla="*/ 268420 h 605816"/>
                <a:gd name="connsiteX124" fmla="*/ 157582 w 339230"/>
                <a:gd name="connsiteY124" fmla="*/ 260736 h 605816"/>
                <a:gd name="connsiteX125" fmla="*/ 158841 w 339230"/>
                <a:gd name="connsiteY125" fmla="*/ 232267 h 605816"/>
                <a:gd name="connsiteX126" fmla="*/ 183157 w 339230"/>
                <a:gd name="connsiteY126" fmla="*/ 182588 h 605816"/>
                <a:gd name="connsiteX127" fmla="*/ 184440 w 339230"/>
                <a:gd name="connsiteY127" fmla="*/ 185599 h 605816"/>
                <a:gd name="connsiteX128" fmla="*/ 172141 w 339230"/>
                <a:gd name="connsiteY128" fmla="*/ 201234 h 605816"/>
                <a:gd name="connsiteX129" fmla="*/ 161802 w 339230"/>
                <a:gd name="connsiteY129" fmla="*/ 225359 h 605816"/>
                <a:gd name="connsiteX130" fmla="*/ 154727 w 339230"/>
                <a:gd name="connsiteY130" fmla="*/ 208851 h 605816"/>
                <a:gd name="connsiteX131" fmla="*/ 154727 w 339230"/>
                <a:gd name="connsiteY131" fmla="*/ 192016 h 605816"/>
                <a:gd name="connsiteX132" fmla="*/ 161784 w 339230"/>
                <a:gd name="connsiteY132" fmla="*/ 196664 h 605816"/>
                <a:gd name="connsiteX133" fmla="*/ 277665 w 339230"/>
                <a:gd name="connsiteY133" fmla="*/ 158867 h 605816"/>
                <a:gd name="connsiteX134" fmla="*/ 217365 w 339230"/>
                <a:gd name="connsiteY134" fmla="*/ 191193 h 605816"/>
                <a:gd name="connsiteX135" fmla="*/ 190592 w 339230"/>
                <a:gd name="connsiteY135" fmla="*/ 262419 h 605816"/>
                <a:gd name="connsiteX136" fmla="*/ 262813 w 339230"/>
                <a:gd name="connsiteY136" fmla="*/ 233881 h 605816"/>
                <a:gd name="connsiteX137" fmla="*/ 289538 w 339230"/>
                <a:gd name="connsiteY137" fmla="*/ 162655 h 605816"/>
                <a:gd name="connsiteX138" fmla="*/ 277665 w 339230"/>
                <a:gd name="connsiteY138" fmla="*/ 158867 h 605816"/>
                <a:gd name="connsiteX139" fmla="*/ 286702 w 339230"/>
                <a:gd name="connsiteY139" fmla="*/ 130573 h 605816"/>
                <a:gd name="connsiteX140" fmla="*/ 310261 w 339230"/>
                <a:gd name="connsiteY140" fmla="*/ 141787 h 605816"/>
                <a:gd name="connsiteX141" fmla="*/ 308037 w 339230"/>
                <a:gd name="connsiteY141" fmla="*/ 223813 h 605816"/>
                <a:gd name="connsiteX142" fmla="*/ 296403 w 339230"/>
                <a:gd name="connsiteY142" fmla="*/ 238617 h 605816"/>
                <a:gd name="connsiteX143" fmla="*/ 257516 w 339230"/>
                <a:gd name="connsiteY143" fmla="*/ 245442 h 605816"/>
                <a:gd name="connsiteX144" fmla="*/ 211540 w 339230"/>
                <a:gd name="connsiteY144" fmla="*/ 277987 h 605816"/>
                <a:gd name="connsiteX145" fmla="*/ 198882 w 339230"/>
                <a:gd name="connsiteY145" fmla="*/ 294090 h 605816"/>
                <a:gd name="connsiteX146" fmla="*/ 193469 w 339230"/>
                <a:gd name="connsiteY146" fmla="*/ 294501 h 605816"/>
                <a:gd name="connsiteX147" fmla="*/ 184586 w 339230"/>
                <a:gd name="connsiteY147" fmla="*/ 290271 h 605816"/>
                <a:gd name="connsiteX148" fmla="*/ 184586 w 339230"/>
                <a:gd name="connsiteY148" fmla="*/ 185942 h 605816"/>
                <a:gd name="connsiteX149" fmla="*/ 184440 w 339230"/>
                <a:gd name="connsiteY149" fmla="*/ 185599 h 605816"/>
                <a:gd name="connsiteX150" fmla="*/ 190730 w 339230"/>
                <a:gd name="connsiteY150" fmla="*/ 177601 h 605816"/>
                <a:gd name="connsiteX151" fmla="*/ 206126 w 339230"/>
                <a:gd name="connsiteY151" fmla="*/ 167462 h 605816"/>
                <a:gd name="connsiteX152" fmla="*/ 207621 w 339230"/>
                <a:gd name="connsiteY152" fmla="*/ 163740 h 605816"/>
                <a:gd name="connsiteX153" fmla="*/ 257525 w 339230"/>
                <a:gd name="connsiteY153" fmla="*/ 132789 h 605816"/>
                <a:gd name="connsiteX154" fmla="*/ 286702 w 339230"/>
                <a:gd name="connsiteY154" fmla="*/ 130573 h 605816"/>
                <a:gd name="connsiteX155" fmla="*/ 36917 w 339230"/>
                <a:gd name="connsiteY155" fmla="*/ 130569 h 605816"/>
                <a:gd name="connsiteX156" fmla="*/ 66075 w 339230"/>
                <a:gd name="connsiteY156" fmla="*/ 132785 h 605816"/>
                <a:gd name="connsiteX157" fmla="*/ 115931 w 339230"/>
                <a:gd name="connsiteY157" fmla="*/ 163698 h 605816"/>
                <a:gd name="connsiteX158" fmla="*/ 117443 w 339230"/>
                <a:gd name="connsiteY158" fmla="*/ 167462 h 605816"/>
                <a:gd name="connsiteX159" fmla="*/ 132929 w 339230"/>
                <a:gd name="connsiteY159" fmla="*/ 177661 h 605816"/>
                <a:gd name="connsiteX160" fmla="*/ 151453 w 339230"/>
                <a:gd name="connsiteY160" fmla="*/ 201212 h 605816"/>
                <a:gd name="connsiteX161" fmla="*/ 154727 w 339230"/>
                <a:gd name="connsiteY161" fmla="*/ 208851 h 605816"/>
                <a:gd name="connsiteX162" fmla="*/ 154727 w 339230"/>
                <a:gd name="connsiteY162" fmla="*/ 281323 h 605816"/>
                <a:gd name="connsiteX163" fmla="*/ 153677 w 339230"/>
                <a:gd name="connsiteY163" fmla="*/ 283243 h 605816"/>
                <a:gd name="connsiteX164" fmla="*/ 149191 w 339230"/>
                <a:gd name="connsiteY164" fmla="*/ 285378 h 605816"/>
                <a:gd name="connsiteX165" fmla="*/ 143353 w 339230"/>
                <a:gd name="connsiteY165" fmla="*/ 277948 h 605816"/>
                <a:gd name="connsiteX166" fmla="*/ 124963 w 339230"/>
                <a:gd name="connsiteY166" fmla="*/ 264927 h 605816"/>
                <a:gd name="connsiteX167" fmla="*/ 132960 w 339230"/>
                <a:gd name="connsiteY167" fmla="*/ 262380 h 605816"/>
                <a:gd name="connsiteX168" fmla="*/ 106242 w 339230"/>
                <a:gd name="connsiteY168" fmla="*/ 191173 h 605816"/>
                <a:gd name="connsiteX169" fmla="*/ 34041 w 339230"/>
                <a:gd name="connsiteY169" fmla="*/ 162643 h 605816"/>
                <a:gd name="connsiteX170" fmla="*/ 60807 w 339230"/>
                <a:gd name="connsiteY170" fmla="*/ 233850 h 605816"/>
                <a:gd name="connsiteX171" fmla="*/ 71100 w 339230"/>
                <a:gd name="connsiteY171" fmla="*/ 240782 h 605816"/>
                <a:gd name="connsiteX172" fmla="*/ 52573 w 339230"/>
                <a:gd name="connsiteY172" fmla="*/ 237529 h 605816"/>
                <a:gd name="connsiteX173" fmla="*/ 33505 w 339230"/>
                <a:gd name="connsiteY173" fmla="*/ 246574 h 605816"/>
                <a:gd name="connsiteX174" fmla="*/ 15596 w 339230"/>
                <a:gd name="connsiteY174" fmla="*/ 223784 h 605816"/>
                <a:gd name="connsiteX175" fmla="*/ 13372 w 339230"/>
                <a:gd name="connsiteY175" fmla="*/ 141781 h 605816"/>
                <a:gd name="connsiteX176" fmla="*/ 36917 w 339230"/>
                <a:gd name="connsiteY176" fmla="*/ 130569 h 605816"/>
                <a:gd name="connsiteX177" fmla="*/ 161784 w 339230"/>
                <a:gd name="connsiteY177" fmla="*/ 29047 h 605816"/>
                <a:gd name="connsiteX178" fmla="*/ 130207 w 339230"/>
                <a:gd name="connsiteY178" fmla="*/ 98332 h 605816"/>
                <a:gd name="connsiteX179" fmla="*/ 161784 w 339230"/>
                <a:gd name="connsiteY179" fmla="*/ 167617 h 605816"/>
                <a:gd name="connsiteX180" fmla="*/ 193361 w 339230"/>
                <a:gd name="connsiteY180" fmla="*/ 98332 h 605816"/>
                <a:gd name="connsiteX181" fmla="*/ 161784 w 339230"/>
                <a:gd name="connsiteY181" fmla="*/ 29047 h 605816"/>
                <a:gd name="connsiteX182" fmla="*/ 161784 w 339230"/>
                <a:gd name="connsiteY182" fmla="*/ 0 h 605816"/>
                <a:gd name="connsiteX183" fmla="*/ 223176 w 339230"/>
                <a:gd name="connsiteY183" fmla="*/ 98332 h 605816"/>
                <a:gd name="connsiteX184" fmla="*/ 218701 w 339230"/>
                <a:gd name="connsiteY184" fmla="*/ 136156 h 605816"/>
                <a:gd name="connsiteX185" fmla="*/ 207621 w 339230"/>
                <a:gd name="connsiteY185" fmla="*/ 163740 h 605816"/>
                <a:gd name="connsiteX186" fmla="*/ 195928 w 339230"/>
                <a:gd name="connsiteY186" fmla="*/ 170992 h 605816"/>
                <a:gd name="connsiteX187" fmla="*/ 190730 w 339230"/>
                <a:gd name="connsiteY187" fmla="*/ 177601 h 605816"/>
                <a:gd name="connsiteX188" fmla="*/ 183157 w 339230"/>
                <a:gd name="connsiteY188" fmla="*/ 182588 h 605816"/>
                <a:gd name="connsiteX189" fmla="*/ 180215 w 339230"/>
                <a:gd name="connsiteY189" fmla="*/ 175680 h 605816"/>
                <a:gd name="connsiteX190" fmla="*/ 169656 w 339230"/>
                <a:gd name="connsiteY190" fmla="*/ 171418 h 605816"/>
                <a:gd name="connsiteX191" fmla="*/ 154727 w 339230"/>
                <a:gd name="connsiteY191" fmla="*/ 185942 h 605816"/>
                <a:gd name="connsiteX192" fmla="*/ 154727 w 339230"/>
                <a:gd name="connsiteY192" fmla="*/ 192016 h 605816"/>
                <a:gd name="connsiteX193" fmla="*/ 132929 w 339230"/>
                <a:gd name="connsiteY193" fmla="*/ 177661 h 605816"/>
                <a:gd name="connsiteX194" fmla="*/ 127673 w 339230"/>
                <a:gd name="connsiteY194" fmla="*/ 170978 h 605816"/>
                <a:gd name="connsiteX195" fmla="*/ 115931 w 339230"/>
                <a:gd name="connsiteY195" fmla="*/ 163698 h 605816"/>
                <a:gd name="connsiteX196" fmla="*/ 104868 w 339230"/>
                <a:gd name="connsiteY196" fmla="*/ 136156 h 605816"/>
                <a:gd name="connsiteX197" fmla="*/ 100393 w 339230"/>
                <a:gd name="connsiteY197" fmla="*/ 98332 h 605816"/>
                <a:gd name="connsiteX198" fmla="*/ 161784 w 339230"/>
                <a:gd name="connsiteY198" fmla="*/ 0 h 6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39230" h="605816">
                  <a:moveTo>
                    <a:pt x="178158" y="514207"/>
                  </a:moveTo>
                  <a:lnTo>
                    <a:pt x="184586" y="525984"/>
                  </a:lnTo>
                  <a:lnTo>
                    <a:pt x="184586" y="591292"/>
                  </a:lnTo>
                  <a:cubicBezTo>
                    <a:pt x="184586" y="599292"/>
                    <a:pt x="177908" y="605816"/>
                    <a:pt x="169656" y="605816"/>
                  </a:cubicBezTo>
                  <a:cubicBezTo>
                    <a:pt x="161405" y="605816"/>
                    <a:pt x="154727" y="599292"/>
                    <a:pt x="154727" y="591292"/>
                  </a:cubicBezTo>
                  <a:lnTo>
                    <a:pt x="154727" y="534682"/>
                  </a:lnTo>
                  <a:lnTo>
                    <a:pt x="169352" y="527728"/>
                  </a:lnTo>
                  <a:close/>
                  <a:moveTo>
                    <a:pt x="176239" y="472665"/>
                  </a:moveTo>
                  <a:lnTo>
                    <a:pt x="182623" y="491492"/>
                  </a:lnTo>
                  <a:cubicBezTo>
                    <a:pt x="182956" y="498641"/>
                    <a:pt x="182090" y="505392"/>
                    <a:pt x="179914" y="511510"/>
                  </a:cubicBezTo>
                  <a:lnTo>
                    <a:pt x="178158" y="514207"/>
                  </a:lnTo>
                  <a:lnTo>
                    <a:pt x="173233" y="505184"/>
                  </a:lnTo>
                  <a:cubicBezTo>
                    <a:pt x="171480" y="496496"/>
                    <a:pt x="171989" y="486823"/>
                    <a:pt x="174501" y="476722"/>
                  </a:cubicBezTo>
                  <a:close/>
                  <a:moveTo>
                    <a:pt x="61586" y="403372"/>
                  </a:moveTo>
                  <a:cubicBezTo>
                    <a:pt x="56509" y="403386"/>
                    <a:pt x="52407" y="404636"/>
                    <a:pt x="49716" y="407159"/>
                  </a:cubicBezTo>
                  <a:cubicBezTo>
                    <a:pt x="38952" y="417254"/>
                    <a:pt x="48382" y="450063"/>
                    <a:pt x="76482" y="478348"/>
                  </a:cubicBezTo>
                  <a:cubicBezTo>
                    <a:pt x="104533" y="506634"/>
                    <a:pt x="137872" y="516967"/>
                    <a:pt x="148635" y="506872"/>
                  </a:cubicBezTo>
                  <a:cubicBezTo>
                    <a:pt x="159399" y="496729"/>
                    <a:pt x="149969" y="463968"/>
                    <a:pt x="121869" y="435635"/>
                  </a:cubicBezTo>
                  <a:cubicBezTo>
                    <a:pt x="100831" y="414421"/>
                    <a:pt x="76818" y="403332"/>
                    <a:pt x="61586" y="403372"/>
                  </a:cubicBezTo>
                  <a:close/>
                  <a:moveTo>
                    <a:pt x="178155" y="376676"/>
                  </a:moveTo>
                  <a:lnTo>
                    <a:pt x="184586" y="388451"/>
                  </a:lnTo>
                  <a:lnTo>
                    <a:pt x="184586" y="453175"/>
                  </a:lnTo>
                  <a:lnTo>
                    <a:pt x="176239" y="472665"/>
                  </a:lnTo>
                  <a:lnTo>
                    <a:pt x="167102" y="445719"/>
                  </a:lnTo>
                  <a:lnTo>
                    <a:pt x="154727" y="429971"/>
                  </a:lnTo>
                  <a:lnTo>
                    <a:pt x="154727" y="397124"/>
                  </a:lnTo>
                  <a:lnTo>
                    <a:pt x="169357" y="390185"/>
                  </a:lnTo>
                  <a:close/>
                  <a:moveTo>
                    <a:pt x="52572" y="375074"/>
                  </a:moveTo>
                  <a:lnTo>
                    <a:pt x="87756" y="381250"/>
                  </a:lnTo>
                  <a:lnTo>
                    <a:pt x="116610" y="399137"/>
                  </a:lnTo>
                  <a:lnTo>
                    <a:pt x="120691" y="399449"/>
                  </a:lnTo>
                  <a:lnTo>
                    <a:pt x="143349" y="415493"/>
                  </a:lnTo>
                  <a:lnTo>
                    <a:pt x="154727" y="429971"/>
                  </a:lnTo>
                  <a:lnTo>
                    <a:pt x="154727" y="534682"/>
                  </a:lnTo>
                  <a:lnTo>
                    <a:pt x="145779" y="538937"/>
                  </a:lnTo>
                  <a:cubicBezTo>
                    <a:pt x="118842" y="543160"/>
                    <a:pt x="83507" y="527240"/>
                    <a:pt x="55002" y="498491"/>
                  </a:cubicBezTo>
                  <a:cubicBezTo>
                    <a:pt x="17045" y="460206"/>
                    <a:pt x="2852" y="410874"/>
                    <a:pt x="28999" y="386255"/>
                  </a:cubicBezTo>
                  <a:cubicBezTo>
                    <a:pt x="35548" y="380112"/>
                    <a:pt x="43593" y="376475"/>
                    <a:pt x="52572" y="375074"/>
                  </a:cubicBezTo>
                  <a:close/>
                  <a:moveTo>
                    <a:pt x="302318" y="375035"/>
                  </a:moveTo>
                  <a:cubicBezTo>
                    <a:pt x="311297" y="376437"/>
                    <a:pt x="319342" y="380075"/>
                    <a:pt x="325891" y="386219"/>
                  </a:cubicBezTo>
                  <a:cubicBezTo>
                    <a:pt x="352037" y="410844"/>
                    <a:pt x="337845" y="460189"/>
                    <a:pt x="299887" y="498483"/>
                  </a:cubicBezTo>
                  <a:cubicBezTo>
                    <a:pt x="287171" y="511343"/>
                    <a:pt x="272883" y="521727"/>
                    <a:pt x="258405" y="528919"/>
                  </a:cubicBezTo>
                  <a:cubicBezTo>
                    <a:pt x="251071" y="532539"/>
                    <a:pt x="242070" y="529681"/>
                    <a:pt x="238355" y="522537"/>
                  </a:cubicBezTo>
                  <a:cubicBezTo>
                    <a:pt x="234640" y="515392"/>
                    <a:pt x="237545" y="506628"/>
                    <a:pt x="244880" y="503008"/>
                  </a:cubicBezTo>
                  <a:cubicBezTo>
                    <a:pt x="256357" y="497340"/>
                    <a:pt x="267978" y="488862"/>
                    <a:pt x="278408" y="478336"/>
                  </a:cubicBezTo>
                  <a:cubicBezTo>
                    <a:pt x="306507" y="450043"/>
                    <a:pt x="315937" y="417226"/>
                    <a:pt x="305174" y="407129"/>
                  </a:cubicBezTo>
                  <a:cubicBezTo>
                    <a:pt x="294410" y="397031"/>
                    <a:pt x="261072" y="407319"/>
                    <a:pt x="233021" y="435611"/>
                  </a:cubicBezTo>
                  <a:cubicBezTo>
                    <a:pt x="204922" y="463951"/>
                    <a:pt x="195492" y="496721"/>
                    <a:pt x="206255" y="506819"/>
                  </a:cubicBezTo>
                  <a:cubicBezTo>
                    <a:pt x="212209" y="512391"/>
                    <a:pt x="212351" y="521584"/>
                    <a:pt x="206636" y="527347"/>
                  </a:cubicBezTo>
                  <a:cubicBezTo>
                    <a:pt x="200921" y="533111"/>
                    <a:pt x="191491" y="533301"/>
                    <a:pt x="185538" y="527728"/>
                  </a:cubicBezTo>
                  <a:lnTo>
                    <a:pt x="184586" y="525984"/>
                  </a:lnTo>
                  <a:lnTo>
                    <a:pt x="184586" y="453175"/>
                  </a:lnTo>
                  <a:lnTo>
                    <a:pt x="187789" y="445698"/>
                  </a:lnTo>
                  <a:cubicBezTo>
                    <a:pt x="194048" y="435302"/>
                    <a:pt x="202053" y="425038"/>
                    <a:pt x="211542" y="415464"/>
                  </a:cubicBezTo>
                  <a:lnTo>
                    <a:pt x="234140" y="399459"/>
                  </a:lnTo>
                  <a:lnTo>
                    <a:pt x="238282" y="399142"/>
                  </a:lnTo>
                  <a:lnTo>
                    <a:pt x="267244" y="381194"/>
                  </a:lnTo>
                  <a:close/>
                  <a:moveTo>
                    <a:pt x="176248" y="335133"/>
                  </a:moveTo>
                  <a:lnTo>
                    <a:pt x="182629" y="353949"/>
                  </a:lnTo>
                  <a:cubicBezTo>
                    <a:pt x="182962" y="361097"/>
                    <a:pt x="182095" y="367848"/>
                    <a:pt x="179920" y="373966"/>
                  </a:cubicBezTo>
                  <a:lnTo>
                    <a:pt x="178155" y="376676"/>
                  </a:lnTo>
                  <a:lnTo>
                    <a:pt x="173232" y="367660"/>
                  </a:lnTo>
                  <a:cubicBezTo>
                    <a:pt x="171478" y="358977"/>
                    <a:pt x="171987" y="349309"/>
                    <a:pt x="174500" y="339213"/>
                  </a:cubicBezTo>
                  <a:close/>
                  <a:moveTo>
                    <a:pt x="161785" y="268420"/>
                  </a:moveTo>
                  <a:lnTo>
                    <a:pt x="169917" y="283287"/>
                  </a:lnTo>
                  <a:lnTo>
                    <a:pt x="184586" y="290271"/>
                  </a:lnTo>
                  <a:lnTo>
                    <a:pt x="184586" y="315675"/>
                  </a:lnTo>
                  <a:lnTo>
                    <a:pt x="176248" y="335133"/>
                  </a:lnTo>
                  <a:lnTo>
                    <a:pt x="167107" y="308175"/>
                  </a:lnTo>
                  <a:lnTo>
                    <a:pt x="154727" y="292422"/>
                  </a:lnTo>
                  <a:lnTo>
                    <a:pt x="154727" y="281323"/>
                  </a:lnTo>
                  <a:close/>
                  <a:moveTo>
                    <a:pt x="293303" y="265850"/>
                  </a:moveTo>
                  <a:cubicBezTo>
                    <a:pt x="278071" y="265803"/>
                    <a:pt x="254058" y="276916"/>
                    <a:pt x="233020" y="298124"/>
                  </a:cubicBezTo>
                  <a:cubicBezTo>
                    <a:pt x="204920" y="326402"/>
                    <a:pt x="195490" y="359202"/>
                    <a:pt x="206254" y="369294"/>
                  </a:cubicBezTo>
                  <a:cubicBezTo>
                    <a:pt x="217017" y="379434"/>
                    <a:pt x="250356" y="369104"/>
                    <a:pt x="278407" y="340826"/>
                  </a:cubicBezTo>
                  <a:cubicBezTo>
                    <a:pt x="306507" y="312548"/>
                    <a:pt x="315937" y="279748"/>
                    <a:pt x="305173" y="269656"/>
                  </a:cubicBezTo>
                  <a:cubicBezTo>
                    <a:pt x="302482" y="267121"/>
                    <a:pt x="298381" y="265866"/>
                    <a:pt x="293303" y="265850"/>
                  </a:cubicBezTo>
                  <a:close/>
                  <a:moveTo>
                    <a:pt x="61587" y="265808"/>
                  </a:moveTo>
                  <a:cubicBezTo>
                    <a:pt x="69204" y="265785"/>
                    <a:pt x="79015" y="268552"/>
                    <a:pt x="89552" y="273977"/>
                  </a:cubicBezTo>
                  <a:lnTo>
                    <a:pt x="115511" y="293344"/>
                  </a:lnTo>
                  <a:lnTo>
                    <a:pt x="100955" y="292239"/>
                  </a:lnTo>
                  <a:lnTo>
                    <a:pt x="59448" y="266494"/>
                  </a:lnTo>
                  <a:close/>
                  <a:moveTo>
                    <a:pt x="33505" y="246574"/>
                  </a:moveTo>
                  <a:lnTo>
                    <a:pt x="39376" y="254045"/>
                  </a:lnTo>
                  <a:lnTo>
                    <a:pt x="59448" y="266494"/>
                  </a:lnTo>
                  <a:lnTo>
                    <a:pt x="49717" y="269615"/>
                  </a:lnTo>
                  <a:cubicBezTo>
                    <a:pt x="38954" y="279710"/>
                    <a:pt x="48384" y="312519"/>
                    <a:pt x="76484" y="340805"/>
                  </a:cubicBezTo>
                  <a:cubicBezTo>
                    <a:pt x="104536" y="369090"/>
                    <a:pt x="137875" y="379423"/>
                    <a:pt x="148639" y="369280"/>
                  </a:cubicBezTo>
                  <a:cubicBezTo>
                    <a:pt x="159403" y="359185"/>
                    <a:pt x="149973" y="326376"/>
                    <a:pt x="121873" y="298091"/>
                  </a:cubicBezTo>
                  <a:lnTo>
                    <a:pt x="115511" y="293344"/>
                  </a:lnTo>
                  <a:lnTo>
                    <a:pt x="130124" y="294454"/>
                  </a:lnTo>
                  <a:lnTo>
                    <a:pt x="149191" y="285378"/>
                  </a:lnTo>
                  <a:lnTo>
                    <a:pt x="154727" y="292422"/>
                  </a:lnTo>
                  <a:lnTo>
                    <a:pt x="154727" y="397124"/>
                  </a:lnTo>
                  <a:lnTo>
                    <a:pt x="145783" y="401366"/>
                  </a:lnTo>
                  <a:lnTo>
                    <a:pt x="120691" y="399449"/>
                  </a:lnTo>
                  <a:lnTo>
                    <a:pt x="97373" y="382938"/>
                  </a:lnTo>
                  <a:lnTo>
                    <a:pt x="87756" y="381250"/>
                  </a:lnTo>
                  <a:lnTo>
                    <a:pt x="55004" y="360947"/>
                  </a:lnTo>
                  <a:cubicBezTo>
                    <a:pt x="17045" y="322662"/>
                    <a:pt x="2852" y="273329"/>
                    <a:pt x="28999" y="248711"/>
                  </a:cubicBezTo>
                  <a:close/>
                  <a:moveTo>
                    <a:pt x="71100" y="240782"/>
                  </a:moveTo>
                  <a:lnTo>
                    <a:pt x="97375" y="245394"/>
                  </a:lnTo>
                  <a:lnTo>
                    <a:pt x="124963" y="264927"/>
                  </a:lnTo>
                  <a:lnTo>
                    <a:pt x="121090" y="266161"/>
                  </a:lnTo>
                  <a:cubicBezTo>
                    <a:pt x="116012" y="266170"/>
                    <a:pt x="109959" y="264941"/>
                    <a:pt x="103366" y="262511"/>
                  </a:cubicBezTo>
                  <a:close/>
                  <a:moveTo>
                    <a:pt x="302317" y="237579"/>
                  </a:moveTo>
                  <a:cubicBezTo>
                    <a:pt x="311296" y="238980"/>
                    <a:pt x="319342" y="242616"/>
                    <a:pt x="325890" y="248757"/>
                  </a:cubicBezTo>
                  <a:cubicBezTo>
                    <a:pt x="352037" y="273369"/>
                    <a:pt x="337844" y="322688"/>
                    <a:pt x="299887" y="360963"/>
                  </a:cubicBezTo>
                  <a:lnTo>
                    <a:pt x="267244" y="381194"/>
                  </a:lnTo>
                  <a:lnTo>
                    <a:pt x="257518" y="382902"/>
                  </a:lnTo>
                  <a:lnTo>
                    <a:pt x="234140" y="399459"/>
                  </a:lnTo>
                  <a:lnTo>
                    <a:pt x="209110" y="401371"/>
                  </a:lnTo>
                  <a:cubicBezTo>
                    <a:pt x="200131" y="399970"/>
                    <a:pt x="192086" y="396334"/>
                    <a:pt x="185537" y="390193"/>
                  </a:cubicBezTo>
                  <a:lnTo>
                    <a:pt x="184586" y="388451"/>
                  </a:lnTo>
                  <a:lnTo>
                    <a:pt x="184586" y="315675"/>
                  </a:lnTo>
                  <a:lnTo>
                    <a:pt x="187787" y="308205"/>
                  </a:lnTo>
                  <a:lnTo>
                    <a:pt x="198882" y="294090"/>
                  </a:lnTo>
                  <a:lnTo>
                    <a:pt x="222635" y="292285"/>
                  </a:lnTo>
                  <a:cubicBezTo>
                    <a:pt x="243197" y="286693"/>
                    <a:pt x="265242" y="273234"/>
                    <a:pt x="284250" y="254082"/>
                  </a:cubicBezTo>
                  <a:lnTo>
                    <a:pt x="296403" y="238617"/>
                  </a:lnTo>
                  <a:close/>
                  <a:moveTo>
                    <a:pt x="161802" y="225359"/>
                  </a:moveTo>
                  <a:lnTo>
                    <a:pt x="164750" y="232237"/>
                  </a:lnTo>
                  <a:cubicBezTo>
                    <a:pt x="167262" y="242337"/>
                    <a:pt x="167768" y="252011"/>
                    <a:pt x="166009" y="260698"/>
                  </a:cubicBezTo>
                  <a:lnTo>
                    <a:pt x="161785" y="268420"/>
                  </a:lnTo>
                  <a:lnTo>
                    <a:pt x="157582" y="260736"/>
                  </a:lnTo>
                  <a:cubicBezTo>
                    <a:pt x="155822" y="252046"/>
                    <a:pt x="156328" y="242370"/>
                    <a:pt x="158841" y="232267"/>
                  </a:cubicBezTo>
                  <a:close/>
                  <a:moveTo>
                    <a:pt x="183157" y="182588"/>
                  </a:moveTo>
                  <a:lnTo>
                    <a:pt x="184440" y="185599"/>
                  </a:lnTo>
                  <a:lnTo>
                    <a:pt x="172141" y="201234"/>
                  </a:lnTo>
                  <a:lnTo>
                    <a:pt x="161802" y="225359"/>
                  </a:lnTo>
                  <a:lnTo>
                    <a:pt x="154727" y="208851"/>
                  </a:lnTo>
                  <a:lnTo>
                    <a:pt x="154727" y="192016"/>
                  </a:lnTo>
                  <a:lnTo>
                    <a:pt x="161784" y="196664"/>
                  </a:lnTo>
                  <a:close/>
                  <a:moveTo>
                    <a:pt x="277665" y="158867"/>
                  </a:moveTo>
                  <a:cubicBezTo>
                    <a:pt x="262429" y="158829"/>
                    <a:pt x="238410" y="169932"/>
                    <a:pt x="217365" y="191193"/>
                  </a:cubicBezTo>
                  <a:cubicBezTo>
                    <a:pt x="189306" y="219493"/>
                    <a:pt x="179874" y="252271"/>
                    <a:pt x="190592" y="262419"/>
                  </a:cubicBezTo>
                  <a:cubicBezTo>
                    <a:pt x="201359" y="272519"/>
                    <a:pt x="234706" y="262181"/>
                    <a:pt x="262813" y="233881"/>
                  </a:cubicBezTo>
                  <a:cubicBezTo>
                    <a:pt x="290872" y="205581"/>
                    <a:pt x="300304" y="172755"/>
                    <a:pt x="289538" y="162655"/>
                  </a:cubicBezTo>
                  <a:cubicBezTo>
                    <a:pt x="286847" y="160130"/>
                    <a:pt x="282744" y="158879"/>
                    <a:pt x="277665" y="158867"/>
                  </a:cubicBezTo>
                  <a:close/>
                  <a:moveTo>
                    <a:pt x="286702" y="130573"/>
                  </a:moveTo>
                  <a:cubicBezTo>
                    <a:pt x="295680" y="131982"/>
                    <a:pt x="303723" y="135630"/>
                    <a:pt x="310261" y="141787"/>
                  </a:cubicBezTo>
                  <a:cubicBezTo>
                    <a:pt x="329912" y="160225"/>
                    <a:pt x="326839" y="192598"/>
                    <a:pt x="308037" y="223813"/>
                  </a:cubicBezTo>
                  <a:lnTo>
                    <a:pt x="296403" y="238617"/>
                  </a:lnTo>
                  <a:lnTo>
                    <a:pt x="257516" y="245442"/>
                  </a:lnTo>
                  <a:cubicBezTo>
                    <a:pt x="241752" y="252481"/>
                    <a:pt x="225792" y="263634"/>
                    <a:pt x="211540" y="277987"/>
                  </a:cubicBezTo>
                  <a:lnTo>
                    <a:pt x="198882" y="294090"/>
                  </a:lnTo>
                  <a:lnTo>
                    <a:pt x="193469" y="294501"/>
                  </a:lnTo>
                  <a:lnTo>
                    <a:pt x="184586" y="290271"/>
                  </a:lnTo>
                  <a:lnTo>
                    <a:pt x="184586" y="185942"/>
                  </a:lnTo>
                  <a:lnTo>
                    <a:pt x="184440" y="185599"/>
                  </a:lnTo>
                  <a:lnTo>
                    <a:pt x="190730" y="177601"/>
                  </a:lnTo>
                  <a:lnTo>
                    <a:pt x="206126" y="167462"/>
                  </a:lnTo>
                  <a:lnTo>
                    <a:pt x="207621" y="163740"/>
                  </a:lnTo>
                  <a:lnTo>
                    <a:pt x="257525" y="132789"/>
                  </a:lnTo>
                  <a:cubicBezTo>
                    <a:pt x="267809" y="129993"/>
                    <a:pt x="277724" y="129163"/>
                    <a:pt x="286702" y="130573"/>
                  </a:cubicBezTo>
                  <a:close/>
                  <a:moveTo>
                    <a:pt x="36917" y="130569"/>
                  </a:moveTo>
                  <a:cubicBezTo>
                    <a:pt x="45890" y="129160"/>
                    <a:pt x="55797" y="129989"/>
                    <a:pt x="66075" y="132785"/>
                  </a:cubicBezTo>
                  <a:lnTo>
                    <a:pt x="115931" y="163698"/>
                  </a:lnTo>
                  <a:lnTo>
                    <a:pt x="117443" y="167462"/>
                  </a:lnTo>
                  <a:lnTo>
                    <a:pt x="132929" y="177661"/>
                  </a:lnTo>
                  <a:lnTo>
                    <a:pt x="151453" y="201212"/>
                  </a:lnTo>
                  <a:lnTo>
                    <a:pt x="154727" y="208851"/>
                  </a:lnTo>
                  <a:lnTo>
                    <a:pt x="154727" y="281323"/>
                  </a:lnTo>
                  <a:lnTo>
                    <a:pt x="153677" y="283243"/>
                  </a:lnTo>
                  <a:lnTo>
                    <a:pt x="149191" y="285378"/>
                  </a:lnTo>
                  <a:lnTo>
                    <a:pt x="143353" y="277948"/>
                  </a:lnTo>
                  <a:lnTo>
                    <a:pt x="124963" y="264927"/>
                  </a:lnTo>
                  <a:lnTo>
                    <a:pt x="132960" y="262380"/>
                  </a:lnTo>
                  <a:cubicBezTo>
                    <a:pt x="143723" y="252235"/>
                    <a:pt x="134293" y="219466"/>
                    <a:pt x="106242" y="191173"/>
                  </a:cubicBezTo>
                  <a:cubicBezTo>
                    <a:pt x="78143" y="162833"/>
                    <a:pt x="44805" y="152545"/>
                    <a:pt x="34041" y="162643"/>
                  </a:cubicBezTo>
                  <a:cubicBezTo>
                    <a:pt x="23326" y="172740"/>
                    <a:pt x="32756" y="205558"/>
                    <a:pt x="60807" y="233850"/>
                  </a:cubicBezTo>
                  <a:lnTo>
                    <a:pt x="71100" y="240782"/>
                  </a:lnTo>
                  <a:lnTo>
                    <a:pt x="52573" y="237529"/>
                  </a:lnTo>
                  <a:lnTo>
                    <a:pt x="33505" y="246574"/>
                  </a:lnTo>
                  <a:lnTo>
                    <a:pt x="15596" y="223784"/>
                  </a:lnTo>
                  <a:cubicBezTo>
                    <a:pt x="-3202" y="192578"/>
                    <a:pt x="-6273" y="160214"/>
                    <a:pt x="13372" y="141781"/>
                  </a:cubicBezTo>
                  <a:cubicBezTo>
                    <a:pt x="19909" y="135625"/>
                    <a:pt x="27945" y="131978"/>
                    <a:pt x="36917" y="130569"/>
                  </a:cubicBezTo>
                  <a:close/>
                  <a:moveTo>
                    <a:pt x="161784" y="29047"/>
                  </a:moveTo>
                  <a:cubicBezTo>
                    <a:pt x="146829" y="29047"/>
                    <a:pt x="130207" y="58999"/>
                    <a:pt x="130207" y="98332"/>
                  </a:cubicBezTo>
                  <a:cubicBezTo>
                    <a:pt x="130207" y="137665"/>
                    <a:pt x="146829" y="167617"/>
                    <a:pt x="161784" y="167617"/>
                  </a:cubicBezTo>
                  <a:cubicBezTo>
                    <a:pt x="176739" y="167617"/>
                    <a:pt x="193361" y="137665"/>
                    <a:pt x="193361" y="98332"/>
                  </a:cubicBezTo>
                  <a:cubicBezTo>
                    <a:pt x="193361" y="58999"/>
                    <a:pt x="176739" y="29047"/>
                    <a:pt x="161784" y="29047"/>
                  </a:cubicBezTo>
                  <a:close/>
                  <a:moveTo>
                    <a:pt x="161784" y="0"/>
                  </a:moveTo>
                  <a:cubicBezTo>
                    <a:pt x="198172" y="0"/>
                    <a:pt x="223176" y="45095"/>
                    <a:pt x="223176" y="98332"/>
                  </a:cubicBezTo>
                  <a:cubicBezTo>
                    <a:pt x="223176" y="111641"/>
                    <a:pt x="221613" y="124442"/>
                    <a:pt x="218701" y="136156"/>
                  </a:cubicBezTo>
                  <a:lnTo>
                    <a:pt x="207621" y="163740"/>
                  </a:lnTo>
                  <a:lnTo>
                    <a:pt x="195928" y="170992"/>
                  </a:lnTo>
                  <a:lnTo>
                    <a:pt x="190730" y="177601"/>
                  </a:lnTo>
                  <a:lnTo>
                    <a:pt x="183157" y="182588"/>
                  </a:lnTo>
                  <a:lnTo>
                    <a:pt x="180215" y="175680"/>
                  </a:lnTo>
                  <a:cubicBezTo>
                    <a:pt x="177514" y="173049"/>
                    <a:pt x="173782" y="171418"/>
                    <a:pt x="169656" y="171418"/>
                  </a:cubicBezTo>
                  <a:cubicBezTo>
                    <a:pt x="161405" y="171418"/>
                    <a:pt x="154727" y="177942"/>
                    <a:pt x="154727" y="185942"/>
                  </a:cubicBezTo>
                  <a:lnTo>
                    <a:pt x="154727" y="192016"/>
                  </a:lnTo>
                  <a:lnTo>
                    <a:pt x="132929" y="177661"/>
                  </a:lnTo>
                  <a:lnTo>
                    <a:pt x="127673" y="170978"/>
                  </a:lnTo>
                  <a:lnTo>
                    <a:pt x="115931" y="163698"/>
                  </a:lnTo>
                  <a:lnTo>
                    <a:pt x="104868" y="136156"/>
                  </a:lnTo>
                  <a:cubicBezTo>
                    <a:pt x="101956" y="124442"/>
                    <a:pt x="100393" y="111641"/>
                    <a:pt x="100393" y="98332"/>
                  </a:cubicBezTo>
                  <a:cubicBezTo>
                    <a:pt x="100393" y="45095"/>
                    <a:pt x="125397" y="0"/>
                    <a:pt x="1617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6" name="任意多边形: 形状 15">
              <a:extLst>
                <a:ext uri="{FF2B5EF4-FFF2-40B4-BE49-F238E27FC236}">
                  <a16:creationId xmlns:a16="http://schemas.microsoft.com/office/drawing/2014/main" id="{727653A9-7A42-4E96-73F2-E42C07FC966C}"/>
                </a:ext>
              </a:extLst>
            </p:cNvPr>
            <p:cNvSpPr/>
            <p:nvPr/>
          </p:nvSpPr>
          <p:spPr>
            <a:xfrm>
              <a:off x="10173226" y="614368"/>
              <a:ext cx="274776"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73441" h="606722">
                  <a:moveTo>
                    <a:pt x="252168" y="374147"/>
                  </a:moveTo>
                  <a:cubicBezTo>
                    <a:pt x="197515" y="379212"/>
                    <a:pt x="185321" y="419649"/>
                    <a:pt x="182294" y="443910"/>
                  </a:cubicBezTo>
                  <a:cubicBezTo>
                    <a:pt x="207662" y="439822"/>
                    <a:pt x="248162" y="423648"/>
                    <a:pt x="252168" y="374147"/>
                  </a:cubicBezTo>
                  <a:close/>
                  <a:moveTo>
                    <a:pt x="31421" y="283143"/>
                  </a:moveTo>
                  <a:cubicBezTo>
                    <a:pt x="36495" y="332644"/>
                    <a:pt x="76995" y="348819"/>
                    <a:pt x="101294" y="352907"/>
                  </a:cubicBezTo>
                  <a:cubicBezTo>
                    <a:pt x="98268" y="329622"/>
                    <a:pt x="86074" y="288209"/>
                    <a:pt x="31421" y="283143"/>
                  </a:cubicBezTo>
                  <a:close/>
                  <a:moveTo>
                    <a:pt x="131667" y="111290"/>
                  </a:moveTo>
                  <a:cubicBezTo>
                    <a:pt x="120542" y="111290"/>
                    <a:pt x="111463" y="120355"/>
                    <a:pt x="111463" y="131463"/>
                  </a:cubicBezTo>
                  <a:cubicBezTo>
                    <a:pt x="111463" y="142571"/>
                    <a:pt x="120542" y="151724"/>
                    <a:pt x="131667" y="151724"/>
                  </a:cubicBezTo>
                  <a:cubicBezTo>
                    <a:pt x="142881" y="151724"/>
                    <a:pt x="151959" y="142571"/>
                    <a:pt x="151959" y="131463"/>
                  </a:cubicBezTo>
                  <a:cubicBezTo>
                    <a:pt x="151959" y="120355"/>
                    <a:pt x="142881" y="111290"/>
                    <a:pt x="131667" y="111290"/>
                  </a:cubicBezTo>
                  <a:close/>
                  <a:moveTo>
                    <a:pt x="131667" y="91029"/>
                  </a:moveTo>
                  <a:cubicBezTo>
                    <a:pt x="154006" y="91029"/>
                    <a:pt x="172251" y="109247"/>
                    <a:pt x="172251" y="131463"/>
                  </a:cubicBezTo>
                  <a:cubicBezTo>
                    <a:pt x="172251" y="153679"/>
                    <a:pt x="154006" y="171897"/>
                    <a:pt x="131667" y="171897"/>
                  </a:cubicBezTo>
                  <a:cubicBezTo>
                    <a:pt x="109416" y="171897"/>
                    <a:pt x="91171" y="153679"/>
                    <a:pt x="91171" y="131463"/>
                  </a:cubicBezTo>
                  <a:cubicBezTo>
                    <a:pt x="91171" y="109247"/>
                    <a:pt x="109416" y="91029"/>
                    <a:pt x="131667" y="91029"/>
                  </a:cubicBezTo>
                  <a:close/>
                  <a:moveTo>
                    <a:pt x="131647" y="20263"/>
                  </a:moveTo>
                  <a:cubicBezTo>
                    <a:pt x="118563" y="20263"/>
                    <a:pt x="108415" y="30305"/>
                    <a:pt x="108415" y="43458"/>
                  </a:cubicBezTo>
                  <a:cubicBezTo>
                    <a:pt x="108415" y="45502"/>
                    <a:pt x="109394" y="48524"/>
                    <a:pt x="109394" y="49501"/>
                  </a:cubicBezTo>
                  <a:cubicBezTo>
                    <a:pt x="111442" y="56611"/>
                    <a:pt x="108415" y="60699"/>
                    <a:pt x="105389" y="61676"/>
                  </a:cubicBezTo>
                  <a:cubicBezTo>
                    <a:pt x="101294" y="63720"/>
                    <a:pt x="96221" y="63720"/>
                    <a:pt x="93194" y="60699"/>
                  </a:cubicBezTo>
                  <a:cubicBezTo>
                    <a:pt x="88121" y="54567"/>
                    <a:pt x="81089" y="51545"/>
                    <a:pt x="76015" y="50568"/>
                  </a:cubicBezTo>
                  <a:cubicBezTo>
                    <a:pt x="68895" y="49501"/>
                    <a:pt x="62842" y="52612"/>
                    <a:pt x="57768" y="57677"/>
                  </a:cubicBezTo>
                  <a:cubicBezTo>
                    <a:pt x="52695" y="63720"/>
                    <a:pt x="49668" y="68786"/>
                    <a:pt x="50647" y="75807"/>
                  </a:cubicBezTo>
                  <a:cubicBezTo>
                    <a:pt x="51715" y="80873"/>
                    <a:pt x="54742" y="86916"/>
                    <a:pt x="60795" y="93048"/>
                  </a:cubicBezTo>
                  <a:cubicBezTo>
                    <a:pt x="63821" y="96069"/>
                    <a:pt x="63821" y="101135"/>
                    <a:pt x="61774" y="105134"/>
                  </a:cubicBezTo>
                  <a:cubicBezTo>
                    <a:pt x="60795" y="108156"/>
                    <a:pt x="56700" y="111266"/>
                    <a:pt x="49668" y="109222"/>
                  </a:cubicBezTo>
                  <a:cubicBezTo>
                    <a:pt x="48600" y="109222"/>
                    <a:pt x="44595" y="108156"/>
                    <a:pt x="43616" y="108156"/>
                  </a:cubicBezTo>
                  <a:cubicBezTo>
                    <a:pt x="30442" y="109222"/>
                    <a:pt x="20295" y="119354"/>
                    <a:pt x="20295" y="131440"/>
                  </a:cubicBezTo>
                  <a:cubicBezTo>
                    <a:pt x="20295" y="143615"/>
                    <a:pt x="30442" y="154724"/>
                    <a:pt x="43616" y="154724"/>
                  </a:cubicBezTo>
                  <a:cubicBezTo>
                    <a:pt x="45574" y="154724"/>
                    <a:pt x="48600" y="153658"/>
                    <a:pt x="49668" y="153658"/>
                  </a:cubicBezTo>
                  <a:cubicBezTo>
                    <a:pt x="56700" y="152680"/>
                    <a:pt x="60795" y="155702"/>
                    <a:pt x="61774" y="158724"/>
                  </a:cubicBezTo>
                  <a:cubicBezTo>
                    <a:pt x="63821" y="162812"/>
                    <a:pt x="62842" y="167877"/>
                    <a:pt x="59815" y="170899"/>
                  </a:cubicBezTo>
                  <a:cubicBezTo>
                    <a:pt x="54742" y="175964"/>
                    <a:pt x="51715" y="182008"/>
                    <a:pt x="50647" y="188051"/>
                  </a:cubicBezTo>
                  <a:cubicBezTo>
                    <a:pt x="49668" y="194183"/>
                    <a:pt x="51715" y="200226"/>
                    <a:pt x="57768" y="205292"/>
                  </a:cubicBezTo>
                  <a:cubicBezTo>
                    <a:pt x="69874" y="217378"/>
                    <a:pt x="84115" y="212313"/>
                    <a:pt x="93194" y="203248"/>
                  </a:cubicBezTo>
                  <a:cubicBezTo>
                    <a:pt x="95242" y="201204"/>
                    <a:pt x="97289" y="200226"/>
                    <a:pt x="100315" y="200226"/>
                  </a:cubicBezTo>
                  <a:cubicBezTo>
                    <a:pt x="102274" y="200226"/>
                    <a:pt x="103342" y="200226"/>
                    <a:pt x="105389" y="201204"/>
                  </a:cubicBezTo>
                  <a:cubicBezTo>
                    <a:pt x="108415" y="203248"/>
                    <a:pt x="111442" y="206269"/>
                    <a:pt x="110463" y="213379"/>
                  </a:cubicBezTo>
                  <a:cubicBezTo>
                    <a:pt x="110463" y="214357"/>
                    <a:pt x="109394" y="218445"/>
                    <a:pt x="109394" y="219422"/>
                  </a:cubicBezTo>
                  <a:cubicBezTo>
                    <a:pt x="109394" y="231598"/>
                    <a:pt x="119542" y="241640"/>
                    <a:pt x="132715" y="241640"/>
                  </a:cubicBezTo>
                  <a:cubicBezTo>
                    <a:pt x="145889" y="241640"/>
                    <a:pt x="156036" y="231509"/>
                    <a:pt x="156036" y="219422"/>
                  </a:cubicBezTo>
                  <a:cubicBezTo>
                    <a:pt x="156036" y="217378"/>
                    <a:pt x="154968" y="214357"/>
                    <a:pt x="154968" y="213379"/>
                  </a:cubicBezTo>
                  <a:cubicBezTo>
                    <a:pt x="153989" y="206269"/>
                    <a:pt x="157015" y="203248"/>
                    <a:pt x="160042" y="201204"/>
                  </a:cubicBezTo>
                  <a:cubicBezTo>
                    <a:pt x="164136" y="199160"/>
                    <a:pt x="169121" y="200226"/>
                    <a:pt x="172236" y="203248"/>
                  </a:cubicBezTo>
                  <a:cubicBezTo>
                    <a:pt x="175262" y="206269"/>
                    <a:pt x="191462" y="220400"/>
                    <a:pt x="206594" y="205292"/>
                  </a:cubicBezTo>
                  <a:cubicBezTo>
                    <a:pt x="211668" y="200226"/>
                    <a:pt x="214694" y="194183"/>
                    <a:pt x="213715" y="188051"/>
                  </a:cubicBezTo>
                  <a:cubicBezTo>
                    <a:pt x="212736" y="182008"/>
                    <a:pt x="209710" y="175964"/>
                    <a:pt x="204636" y="170899"/>
                  </a:cubicBezTo>
                  <a:cubicBezTo>
                    <a:pt x="201610" y="167877"/>
                    <a:pt x="200541" y="162812"/>
                    <a:pt x="202589" y="158724"/>
                  </a:cubicBezTo>
                  <a:cubicBezTo>
                    <a:pt x="204636" y="155702"/>
                    <a:pt x="207662" y="152680"/>
                    <a:pt x="214694" y="153658"/>
                  </a:cubicBezTo>
                  <a:cubicBezTo>
                    <a:pt x="215762" y="153658"/>
                    <a:pt x="219768" y="154724"/>
                    <a:pt x="220836" y="154724"/>
                  </a:cubicBezTo>
                  <a:cubicBezTo>
                    <a:pt x="232941" y="154724"/>
                    <a:pt x="243089" y="144593"/>
                    <a:pt x="243089" y="131440"/>
                  </a:cubicBezTo>
                  <a:cubicBezTo>
                    <a:pt x="243089" y="118287"/>
                    <a:pt x="232941" y="108156"/>
                    <a:pt x="220836" y="108156"/>
                  </a:cubicBezTo>
                  <a:cubicBezTo>
                    <a:pt x="218789" y="108156"/>
                    <a:pt x="215762" y="109222"/>
                    <a:pt x="214694" y="109222"/>
                  </a:cubicBezTo>
                  <a:cubicBezTo>
                    <a:pt x="207662" y="110200"/>
                    <a:pt x="204636" y="107178"/>
                    <a:pt x="202589" y="104157"/>
                  </a:cubicBezTo>
                  <a:cubicBezTo>
                    <a:pt x="200541" y="100069"/>
                    <a:pt x="201610" y="95003"/>
                    <a:pt x="204636" y="91981"/>
                  </a:cubicBezTo>
                  <a:cubicBezTo>
                    <a:pt x="208641" y="87982"/>
                    <a:pt x="212736" y="81939"/>
                    <a:pt x="212736" y="75807"/>
                  </a:cubicBezTo>
                  <a:cubicBezTo>
                    <a:pt x="213715" y="69764"/>
                    <a:pt x="210689" y="63720"/>
                    <a:pt x="205615" y="57588"/>
                  </a:cubicBezTo>
                  <a:cubicBezTo>
                    <a:pt x="200541" y="52612"/>
                    <a:pt x="194489" y="49501"/>
                    <a:pt x="188436" y="50568"/>
                  </a:cubicBezTo>
                  <a:cubicBezTo>
                    <a:pt x="182294" y="51545"/>
                    <a:pt x="176242" y="54567"/>
                    <a:pt x="171168" y="60699"/>
                  </a:cubicBezTo>
                  <a:cubicBezTo>
                    <a:pt x="168142" y="63720"/>
                    <a:pt x="163068" y="64698"/>
                    <a:pt x="159062" y="62654"/>
                  </a:cubicBezTo>
                  <a:cubicBezTo>
                    <a:pt x="156036" y="60699"/>
                    <a:pt x="152921" y="57588"/>
                    <a:pt x="153989" y="50568"/>
                  </a:cubicBezTo>
                  <a:cubicBezTo>
                    <a:pt x="153989" y="49501"/>
                    <a:pt x="154968" y="45502"/>
                    <a:pt x="154968" y="44524"/>
                  </a:cubicBezTo>
                  <a:cubicBezTo>
                    <a:pt x="154968" y="30305"/>
                    <a:pt x="144821" y="20263"/>
                    <a:pt x="131647" y="20263"/>
                  </a:cubicBezTo>
                  <a:close/>
                  <a:moveTo>
                    <a:pt x="131647" y="0"/>
                  </a:moveTo>
                  <a:cubicBezTo>
                    <a:pt x="151942" y="0"/>
                    <a:pt x="169121" y="14130"/>
                    <a:pt x="174194" y="33327"/>
                  </a:cubicBezTo>
                  <a:cubicBezTo>
                    <a:pt x="189415" y="26306"/>
                    <a:pt x="206594" y="30305"/>
                    <a:pt x="219768" y="43458"/>
                  </a:cubicBezTo>
                  <a:cubicBezTo>
                    <a:pt x="231962" y="55633"/>
                    <a:pt x="234009" y="68786"/>
                    <a:pt x="232941" y="77851"/>
                  </a:cubicBezTo>
                  <a:cubicBezTo>
                    <a:pt x="232941" y="81939"/>
                    <a:pt x="231962" y="85938"/>
                    <a:pt x="229915" y="90026"/>
                  </a:cubicBezTo>
                  <a:cubicBezTo>
                    <a:pt x="249141" y="94025"/>
                    <a:pt x="263383" y="111266"/>
                    <a:pt x="263383" y="131440"/>
                  </a:cubicBezTo>
                  <a:cubicBezTo>
                    <a:pt x="263383" y="152680"/>
                    <a:pt x="249141" y="169832"/>
                    <a:pt x="229915" y="173920"/>
                  </a:cubicBezTo>
                  <a:cubicBezTo>
                    <a:pt x="231962" y="177920"/>
                    <a:pt x="231962" y="182008"/>
                    <a:pt x="232941" y="186096"/>
                  </a:cubicBezTo>
                  <a:cubicBezTo>
                    <a:pt x="234009" y="195161"/>
                    <a:pt x="231962" y="207247"/>
                    <a:pt x="219768" y="219422"/>
                  </a:cubicBezTo>
                  <a:cubicBezTo>
                    <a:pt x="206594" y="232575"/>
                    <a:pt x="190394" y="235597"/>
                    <a:pt x="174194" y="229554"/>
                  </a:cubicBezTo>
                  <a:cubicBezTo>
                    <a:pt x="171079" y="244662"/>
                    <a:pt x="159686" y="256570"/>
                    <a:pt x="144732" y="261014"/>
                  </a:cubicBezTo>
                  <a:cubicBezTo>
                    <a:pt x="153455" y="308827"/>
                    <a:pt x="154256" y="387566"/>
                    <a:pt x="151586" y="462307"/>
                  </a:cubicBezTo>
                  <a:lnTo>
                    <a:pt x="162178" y="451109"/>
                  </a:lnTo>
                  <a:cubicBezTo>
                    <a:pt x="163602" y="405518"/>
                    <a:pt x="190483" y="353884"/>
                    <a:pt x="263383" y="353884"/>
                  </a:cubicBezTo>
                  <a:cubicBezTo>
                    <a:pt x="269436" y="353884"/>
                    <a:pt x="273441" y="357972"/>
                    <a:pt x="273441" y="364015"/>
                  </a:cubicBezTo>
                  <a:cubicBezTo>
                    <a:pt x="273441" y="433868"/>
                    <a:pt x="218255" y="462040"/>
                    <a:pt x="178823" y="464884"/>
                  </a:cubicBezTo>
                  <a:cubicBezTo>
                    <a:pt x="174639" y="471816"/>
                    <a:pt x="165026" y="484969"/>
                    <a:pt x="150161" y="495100"/>
                  </a:cubicBezTo>
                  <a:cubicBezTo>
                    <a:pt x="148292" y="533581"/>
                    <a:pt x="145622" y="569396"/>
                    <a:pt x="142862" y="597568"/>
                  </a:cubicBezTo>
                  <a:cubicBezTo>
                    <a:pt x="140815" y="602634"/>
                    <a:pt x="136721" y="606722"/>
                    <a:pt x="131647" y="606722"/>
                  </a:cubicBezTo>
                  <a:cubicBezTo>
                    <a:pt x="125594" y="605656"/>
                    <a:pt x="120521" y="601656"/>
                    <a:pt x="121589" y="595613"/>
                  </a:cubicBezTo>
                  <a:cubicBezTo>
                    <a:pt x="127108" y="541313"/>
                    <a:pt x="131469" y="465417"/>
                    <a:pt x="131736" y="396453"/>
                  </a:cubicBezTo>
                  <a:cubicBezTo>
                    <a:pt x="122657" y="383567"/>
                    <a:pt x="114023" y="377079"/>
                    <a:pt x="109840" y="374147"/>
                  </a:cubicBezTo>
                  <a:cubicBezTo>
                    <a:pt x="70319" y="373436"/>
                    <a:pt x="10147" y="345886"/>
                    <a:pt x="10147" y="273012"/>
                  </a:cubicBezTo>
                  <a:cubicBezTo>
                    <a:pt x="10147" y="266968"/>
                    <a:pt x="14242" y="262880"/>
                    <a:pt x="20295" y="262880"/>
                  </a:cubicBezTo>
                  <a:cubicBezTo>
                    <a:pt x="91681" y="262880"/>
                    <a:pt x="119008" y="312470"/>
                    <a:pt x="121411" y="357439"/>
                  </a:cubicBezTo>
                  <a:cubicBezTo>
                    <a:pt x="124081" y="359305"/>
                    <a:pt x="127642" y="361971"/>
                    <a:pt x="131558" y="365704"/>
                  </a:cubicBezTo>
                  <a:cubicBezTo>
                    <a:pt x="130935" y="324646"/>
                    <a:pt x="128621" y="287942"/>
                    <a:pt x="123814" y="262258"/>
                  </a:cubicBezTo>
                  <a:cubicBezTo>
                    <a:pt x="106279" y="259237"/>
                    <a:pt x="92660" y="246350"/>
                    <a:pt x="89189" y="229554"/>
                  </a:cubicBezTo>
                  <a:cubicBezTo>
                    <a:pt x="73968" y="235597"/>
                    <a:pt x="56700" y="233553"/>
                    <a:pt x="42547" y="219422"/>
                  </a:cubicBezTo>
                  <a:cubicBezTo>
                    <a:pt x="30442" y="207247"/>
                    <a:pt x="28395" y="194183"/>
                    <a:pt x="29374" y="185029"/>
                  </a:cubicBezTo>
                  <a:cubicBezTo>
                    <a:pt x="29374" y="181030"/>
                    <a:pt x="31421" y="176942"/>
                    <a:pt x="32400" y="173920"/>
                  </a:cubicBezTo>
                  <a:cubicBezTo>
                    <a:pt x="14242" y="169832"/>
                    <a:pt x="0" y="152680"/>
                    <a:pt x="0" y="131440"/>
                  </a:cubicBezTo>
                  <a:cubicBezTo>
                    <a:pt x="0" y="111266"/>
                    <a:pt x="14242" y="93048"/>
                    <a:pt x="33468" y="88960"/>
                  </a:cubicBezTo>
                  <a:cubicBezTo>
                    <a:pt x="32400" y="85938"/>
                    <a:pt x="31421" y="81939"/>
                    <a:pt x="30442" y="77851"/>
                  </a:cubicBezTo>
                  <a:cubicBezTo>
                    <a:pt x="29374" y="68786"/>
                    <a:pt x="30442" y="55633"/>
                    <a:pt x="43616" y="43458"/>
                  </a:cubicBezTo>
                  <a:cubicBezTo>
                    <a:pt x="55721" y="31371"/>
                    <a:pt x="68895" y="29327"/>
                    <a:pt x="77974" y="30305"/>
                  </a:cubicBezTo>
                  <a:cubicBezTo>
                    <a:pt x="82068" y="30305"/>
                    <a:pt x="86074" y="32349"/>
                    <a:pt x="90168" y="33327"/>
                  </a:cubicBezTo>
                  <a:cubicBezTo>
                    <a:pt x="94174" y="14130"/>
                    <a:pt x="111442" y="0"/>
                    <a:pt x="13164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任意多边形: 形状 16">
              <a:extLst>
                <a:ext uri="{FF2B5EF4-FFF2-40B4-BE49-F238E27FC236}">
                  <a16:creationId xmlns:a16="http://schemas.microsoft.com/office/drawing/2014/main" id="{78D6CD6E-4058-9C31-69D5-A05A388DAA0A}"/>
                </a:ext>
              </a:extLst>
            </p:cNvPr>
            <p:cNvSpPr/>
            <p:nvPr/>
          </p:nvSpPr>
          <p:spPr>
            <a:xfrm>
              <a:off x="9306309" y="614368"/>
              <a:ext cx="502165" cy="609685"/>
            </a:xfrm>
            <a:custGeom>
              <a:avLst/>
              <a:gdLst>
                <a:gd name="connsiteX0" fmla="*/ 230970 w 501664"/>
                <a:gd name="connsiteY0" fmla="*/ 548396 h 609076"/>
                <a:gd name="connsiteX1" fmla="*/ 230970 w 501664"/>
                <a:gd name="connsiteY1" fmla="*/ 568117 h 609076"/>
                <a:gd name="connsiteX2" fmla="*/ 271227 w 501664"/>
                <a:gd name="connsiteY2" fmla="*/ 568117 h 609076"/>
                <a:gd name="connsiteX3" fmla="*/ 271227 w 501664"/>
                <a:gd name="connsiteY3" fmla="*/ 548396 h 609076"/>
                <a:gd name="connsiteX4" fmla="*/ 230970 w 501664"/>
                <a:gd name="connsiteY4" fmla="*/ 507437 h 609076"/>
                <a:gd name="connsiteX5" fmla="*/ 230970 w 501664"/>
                <a:gd name="connsiteY5" fmla="*/ 527916 h 609076"/>
                <a:gd name="connsiteX6" fmla="*/ 271227 w 501664"/>
                <a:gd name="connsiteY6" fmla="*/ 527916 h 609076"/>
                <a:gd name="connsiteX7" fmla="*/ 271227 w 501664"/>
                <a:gd name="connsiteY7" fmla="*/ 507437 h 609076"/>
                <a:gd name="connsiteX8" fmla="*/ 230970 w 501664"/>
                <a:gd name="connsiteY8" fmla="*/ 467236 h 609076"/>
                <a:gd name="connsiteX9" fmla="*/ 230970 w 501664"/>
                <a:gd name="connsiteY9" fmla="*/ 487716 h 609076"/>
                <a:gd name="connsiteX10" fmla="*/ 271227 w 501664"/>
                <a:gd name="connsiteY10" fmla="*/ 487716 h 609076"/>
                <a:gd name="connsiteX11" fmla="*/ 271227 w 501664"/>
                <a:gd name="connsiteY11" fmla="*/ 467236 h 609076"/>
                <a:gd name="connsiteX12" fmla="*/ 230970 w 501664"/>
                <a:gd name="connsiteY12" fmla="*/ 427036 h 609076"/>
                <a:gd name="connsiteX13" fmla="*/ 230970 w 501664"/>
                <a:gd name="connsiteY13" fmla="*/ 446757 h 609076"/>
                <a:gd name="connsiteX14" fmla="*/ 271227 w 501664"/>
                <a:gd name="connsiteY14" fmla="*/ 446757 h 609076"/>
                <a:gd name="connsiteX15" fmla="*/ 271227 w 501664"/>
                <a:gd name="connsiteY15" fmla="*/ 427036 h 609076"/>
                <a:gd name="connsiteX16" fmla="*/ 291736 w 501664"/>
                <a:gd name="connsiteY16" fmla="*/ 409590 h 609076"/>
                <a:gd name="connsiteX17" fmla="*/ 291736 w 501664"/>
                <a:gd name="connsiteY17" fmla="*/ 490750 h 609076"/>
                <a:gd name="connsiteX18" fmla="*/ 402634 w 501664"/>
                <a:gd name="connsiteY18" fmla="*/ 533226 h 609076"/>
                <a:gd name="connsiteX19" fmla="*/ 387443 w 501664"/>
                <a:gd name="connsiteY19" fmla="*/ 434621 h 609076"/>
                <a:gd name="connsiteX20" fmla="*/ 210461 w 501664"/>
                <a:gd name="connsiteY20" fmla="*/ 409590 h 609076"/>
                <a:gd name="connsiteX21" fmla="*/ 113995 w 501664"/>
                <a:gd name="connsiteY21" fmla="*/ 434621 h 609076"/>
                <a:gd name="connsiteX22" fmla="*/ 98804 w 501664"/>
                <a:gd name="connsiteY22" fmla="*/ 533226 h 609076"/>
                <a:gd name="connsiteX23" fmla="*/ 210461 w 501664"/>
                <a:gd name="connsiteY23" fmla="*/ 490750 h 609076"/>
                <a:gd name="connsiteX24" fmla="*/ 230970 w 501664"/>
                <a:gd name="connsiteY24" fmla="*/ 386077 h 609076"/>
                <a:gd name="connsiteX25" fmla="*/ 230970 w 501664"/>
                <a:gd name="connsiteY25" fmla="*/ 406556 h 609076"/>
                <a:gd name="connsiteX26" fmla="*/ 271227 w 501664"/>
                <a:gd name="connsiteY26" fmla="*/ 406556 h 609076"/>
                <a:gd name="connsiteX27" fmla="*/ 271227 w 501664"/>
                <a:gd name="connsiteY27" fmla="*/ 386077 h 609076"/>
                <a:gd name="connsiteX28" fmla="*/ 291736 w 501664"/>
                <a:gd name="connsiteY28" fmla="*/ 345876 h 609076"/>
                <a:gd name="connsiteX29" fmla="*/ 291736 w 501664"/>
                <a:gd name="connsiteY29" fmla="*/ 388352 h 609076"/>
                <a:gd name="connsiteX30" fmla="*/ 384404 w 501664"/>
                <a:gd name="connsiteY30" fmla="*/ 413383 h 609076"/>
                <a:gd name="connsiteX31" fmla="*/ 373770 w 501664"/>
                <a:gd name="connsiteY31" fmla="*/ 345876 h 609076"/>
                <a:gd name="connsiteX32" fmla="*/ 301611 w 501664"/>
                <a:gd name="connsiteY32" fmla="*/ 345876 h 609076"/>
                <a:gd name="connsiteX33" fmla="*/ 230970 w 501664"/>
                <a:gd name="connsiteY33" fmla="*/ 345876 h 609076"/>
                <a:gd name="connsiteX34" fmla="*/ 230970 w 501664"/>
                <a:gd name="connsiteY34" fmla="*/ 366356 h 609076"/>
                <a:gd name="connsiteX35" fmla="*/ 271227 w 501664"/>
                <a:gd name="connsiteY35" fmla="*/ 366356 h 609076"/>
                <a:gd name="connsiteX36" fmla="*/ 271227 w 501664"/>
                <a:gd name="connsiteY36" fmla="*/ 345876 h 609076"/>
                <a:gd name="connsiteX37" fmla="*/ 127668 w 501664"/>
                <a:gd name="connsiteY37" fmla="*/ 345876 h 609076"/>
                <a:gd name="connsiteX38" fmla="*/ 117793 w 501664"/>
                <a:gd name="connsiteY38" fmla="*/ 413383 h 609076"/>
                <a:gd name="connsiteX39" fmla="*/ 210461 w 501664"/>
                <a:gd name="connsiteY39" fmla="*/ 388352 h 609076"/>
                <a:gd name="connsiteX40" fmla="*/ 210461 w 501664"/>
                <a:gd name="connsiteY40" fmla="*/ 345876 h 609076"/>
                <a:gd name="connsiteX41" fmla="*/ 200587 w 501664"/>
                <a:gd name="connsiteY41" fmla="*/ 345876 h 609076"/>
                <a:gd name="connsiteX42" fmla="*/ 230555 w 501664"/>
                <a:gd name="connsiteY42" fmla="*/ 264757 h 609076"/>
                <a:gd name="connsiteX43" fmla="*/ 240851 w 501664"/>
                <a:gd name="connsiteY43" fmla="*/ 274992 h 609076"/>
                <a:gd name="connsiteX44" fmla="*/ 230555 w 501664"/>
                <a:gd name="connsiteY44" fmla="*/ 285227 h 609076"/>
                <a:gd name="connsiteX45" fmla="*/ 220336 w 501664"/>
                <a:gd name="connsiteY45" fmla="*/ 275069 h 609076"/>
                <a:gd name="connsiteX46" fmla="*/ 220336 w 501664"/>
                <a:gd name="connsiteY46" fmla="*/ 274915 h 609076"/>
                <a:gd name="connsiteX47" fmla="*/ 220336 w 501664"/>
                <a:gd name="connsiteY47" fmla="*/ 224516 h 609076"/>
                <a:gd name="connsiteX48" fmla="*/ 220336 w 501664"/>
                <a:gd name="connsiteY48" fmla="*/ 274915 h 609076"/>
                <a:gd name="connsiteX49" fmla="*/ 220259 w 501664"/>
                <a:gd name="connsiteY49" fmla="*/ 274992 h 609076"/>
                <a:gd name="connsiteX50" fmla="*/ 220336 w 501664"/>
                <a:gd name="connsiteY50" fmla="*/ 275069 h 609076"/>
                <a:gd name="connsiteX51" fmla="*/ 220336 w 501664"/>
                <a:gd name="connsiteY51" fmla="*/ 275336 h 609076"/>
                <a:gd name="connsiteX52" fmla="*/ 220336 w 501664"/>
                <a:gd name="connsiteY52" fmla="*/ 325397 h 609076"/>
                <a:gd name="connsiteX53" fmla="*/ 281102 w 501664"/>
                <a:gd name="connsiteY53" fmla="*/ 325397 h 609076"/>
                <a:gd name="connsiteX54" fmla="*/ 281102 w 501664"/>
                <a:gd name="connsiteY54" fmla="*/ 224516 h 609076"/>
                <a:gd name="connsiteX55" fmla="*/ 402634 w 501664"/>
                <a:gd name="connsiteY55" fmla="*/ 82677 h 609076"/>
                <a:gd name="connsiteX56" fmla="*/ 402634 w 501664"/>
                <a:gd name="connsiteY56" fmla="*/ 110741 h 609076"/>
                <a:gd name="connsiteX57" fmla="*/ 443652 w 501664"/>
                <a:gd name="connsiteY57" fmla="*/ 140323 h 609076"/>
                <a:gd name="connsiteX58" fmla="*/ 443652 w 501664"/>
                <a:gd name="connsiteY58" fmla="*/ 82677 h 609076"/>
                <a:gd name="connsiteX59" fmla="*/ 249959 w 501664"/>
                <a:gd name="connsiteY59" fmla="*/ 74333 h 609076"/>
                <a:gd name="connsiteX60" fmla="*/ 179319 w 501664"/>
                <a:gd name="connsiteY60" fmla="*/ 123636 h 609076"/>
                <a:gd name="connsiteX61" fmla="*/ 200587 w 501664"/>
                <a:gd name="connsiteY61" fmla="*/ 123636 h 609076"/>
                <a:gd name="connsiteX62" fmla="*/ 210461 w 501664"/>
                <a:gd name="connsiteY62" fmla="*/ 133496 h 609076"/>
                <a:gd name="connsiteX63" fmla="*/ 200587 w 501664"/>
                <a:gd name="connsiteY63" fmla="*/ 143357 h 609076"/>
                <a:gd name="connsiteX64" fmla="*/ 149695 w 501664"/>
                <a:gd name="connsiteY64" fmla="*/ 143357 h 609076"/>
                <a:gd name="connsiteX65" fmla="*/ 105640 w 501664"/>
                <a:gd name="connsiteY65" fmla="*/ 173697 h 609076"/>
                <a:gd name="connsiteX66" fmla="*/ 149695 w 501664"/>
                <a:gd name="connsiteY66" fmla="*/ 173697 h 609076"/>
                <a:gd name="connsiteX67" fmla="*/ 159570 w 501664"/>
                <a:gd name="connsiteY67" fmla="*/ 184316 h 609076"/>
                <a:gd name="connsiteX68" fmla="*/ 149695 w 501664"/>
                <a:gd name="connsiteY68" fmla="*/ 194176 h 609076"/>
                <a:gd name="connsiteX69" fmla="*/ 98804 w 501664"/>
                <a:gd name="connsiteY69" fmla="*/ 194176 h 609076"/>
                <a:gd name="connsiteX70" fmla="*/ 98804 w 501664"/>
                <a:gd name="connsiteY70" fmla="*/ 224516 h 609076"/>
                <a:gd name="connsiteX71" fmla="*/ 170204 w 501664"/>
                <a:gd name="connsiteY71" fmla="*/ 224516 h 609076"/>
                <a:gd name="connsiteX72" fmla="*/ 180078 w 501664"/>
                <a:gd name="connsiteY72" fmla="*/ 234377 h 609076"/>
                <a:gd name="connsiteX73" fmla="*/ 170204 w 501664"/>
                <a:gd name="connsiteY73" fmla="*/ 244996 h 609076"/>
                <a:gd name="connsiteX74" fmla="*/ 98804 w 501664"/>
                <a:gd name="connsiteY74" fmla="*/ 244996 h 609076"/>
                <a:gd name="connsiteX75" fmla="*/ 98804 w 501664"/>
                <a:gd name="connsiteY75" fmla="*/ 275336 h 609076"/>
                <a:gd name="connsiteX76" fmla="*/ 149695 w 501664"/>
                <a:gd name="connsiteY76" fmla="*/ 275336 h 609076"/>
                <a:gd name="connsiteX77" fmla="*/ 159570 w 501664"/>
                <a:gd name="connsiteY77" fmla="*/ 285196 h 609076"/>
                <a:gd name="connsiteX78" fmla="*/ 149695 w 501664"/>
                <a:gd name="connsiteY78" fmla="*/ 295057 h 609076"/>
                <a:gd name="connsiteX79" fmla="*/ 98804 w 501664"/>
                <a:gd name="connsiteY79" fmla="*/ 295057 h 609076"/>
                <a:gd name="connsiteX80" fmla="*/ 98804 w 501664"/>
                <a:gd name="connsiteY80" fmla="*/ 325397 h 609076"/>
                <a:gd name="connsiteX81" fmla="*/ 200587 w 501664"/>
                <a:gd name="connsiteY81" fmla="*/ 325397 h 609076"/>
                <a:gd name="connsiteX82" fmla="*/ 200587 w 501664"/>
                <a:gd name="connsiteY82" fmla="*/ 204037 h 609076"/>
                <a:gd name="connsiteX83" fmla="*/ 301611 w 501664"/>
                <a:gd name="connsiteY83" fmla="*/ 204037 h 609076"/>
                <a:gd name="connsiteX84" fmla="*/ 301611 w 501664"/>
                <a:gd name="connsiteY84" fmla="*/ 325397 h 609076"/>
                <a:gd name="connsiteX85" fmla="*/ 402634 w 501664"/>
                <a:gd name="connsiteY85" fmla="*/ 325397 h 609076"/>
                <a:gd name="connsiteX86" fmla="*/ 402634 w 501664"/>
                <a:gd name="connsiteY86" fmla="*/ 295057 h 609076"/>
                <a:gd name="connsiteX87" fmla="*/ 331994 w 501664"/>
                <a:gd name="connsiteY87" fmla="*/ 295057 h 609076"/>
                <a:gd name="connsiteX88" fmla="*/ 322119 w 501664"/>
                <a:gd name="connsiteY88" fmla="*/ 285196 h 609076"/>
                <a:gd name="connsiteX89" fmla="*/ 331994 w 501664"/>
                <a:gd name="connsiteY89" fmla="*/ 275336 h 609076"/>
                <a:gd name="connsiteX90" fmla="*/ 402634 w 501664"/>
                <a:gd name="connsiteY90" fmla="*/ 275336 h 609076"/>
                <a:gd name="connsiteX91" fmla="*/ 402634 w 501664"/>
                <a:gd name="connsiteY91" fmla="*/ 244996 h 609076"/>
                <a:gd name="connsiteX92" fmla="*/ 352502 w 501664"/>
                <a:gd name="connsiteY92" fmla="*/ 244996 h 609076"/>
                <a:gd name="connsiteX93" fmla="*/ 341868 w 501664"/>
                <a:gd name="connsiteY93" fmla="*/ 234377 h 609076"/>
                <a:gd name="connsiteX94" fmla="*/ 352502 w 501664"/>
                <a:gd name="connsiteY94" fmla="*/ 224516 h 609076"/>
                <a:gd name="connsiteX95" fmla="*/ 402634 w 501664"/>
                <a:gd name="connsiteY95" fmla="*/ 224516 h 609076"/>
                <a:gd name="connsiteX96" fmla="*/ 402634 w 501664"/>
                <a:gd name="connsiteY96" fmla="*/ 194176 h 609076"/>
                <a:gd name="connsiteX97" fmla="*/ 311485 w 501664"/>
                <a:gd name="connsiteY97" fmla="*/ 194176 h 609076"/>
                <a:gd name="connsiteX98" fmla="*/ 301611 w 501664"/>
                <a:gd name="connsiteY98" fmla="*/ 184316 h 609076"/>
                <a:gd name="connsiteX99" fmla="*/ 311485 w 501664"/>
                <a:gd name="connsiteY99" fmla="*/ 173697 h 609076"/>
                <a:gd name="connsiteX100" fmla="*/ 386683 w 501664"/>
                <a:gd name="connsiteY100" fmla="*/ 173697 h 609076"/>
                <a:gd name="connsiteX101" fmla="*/ 344906 w 501664"/>
                <a:gd name="connsiteY101" fmla="*/ 143357 h 609076"/>
                <a:gd name="connsiteX102" fmla="*/ 341868 w 501664"/>
                <a:gd name="connsiteY102" fmla="*/ 143357 h 609076"/>
                <a:gd name="connsiteX103" fmla="*/ 271227 w 501664"/>
                <a:gd name="connsiteY103" fmla="*/ 143357 h 609076"/>
                <a:gd name="connsiteX104" fmla="*/ 261353 w 501664"/>
                <a:gd name="connsiteY104" fmla="*/ 133496 h 609076"/>
                <a:gd name="connsiteX105" fmla="*/ 271227 w 501664"/>
                <a:gd name="connsiteY105" fmla="*/ 123636 h 609076"/>
                <a:gd name="connsiteX106" fmla="*/ 317562 w 501664"/>
                <a:gd name="connsiteY106" fmla="*/ 123636 h 609076"/>
                <a:gd name="connsiteX107" fmla="*/ 250719 w 501664"/>
                <a:gd name="connsiteY107" fmla="*/ 24272 h 609076"/>
                <a:gd name="connsiteX108" fmla="*/ 21327 w 501664"/>
                <a:gd name="connsiteY108" fmla="*/ 183557 h 609076"/>
                <a:gd name="connsiteX109" fmla="*/ 31201 w 501664"/>
                <a:gd name="connsiteY109" fmla="*/ 201003 h 609076"/>
                <a:gd name="connsiteX110" fmla="*/ 79055 w 501664"/>
                <a:gd name="connsiteY110" fmla="*/ 168387 h 609076"/>
                <a:gd name="connsiteX111" fmla="*/ 250719 w 501664"/>
                <a:gd name="connsiteY111" fmla="*/ 49303 h 609076"/>
                <a:gd name="connsiteX112" fmla="*/ 423143 w 501664"/>
                <a:gd name="connsiteY112" fmla="*/ 175214 h 609076"/>
                <a:gd name="connsiteX113" fmla="*/ 470237 w 501664"/>
                <a:gd name="connsiteY113" fmla="*/ 210105 h 609076"/>
                <a:gd name="connsiteX114" fmla="*/ 480871 w 501664"/>
                <a:gd name="connsiteY114" fmla="*/ 191901 h 609076"/>
                <a:gd name="connsiteX115" fmla="*/ 463401 w 501664"/>
                <a:gd name="connsiteY115" fmla="*/ 179765 h 609076"/>
                <a:gd name="connsiteX116" fmla="*/ 388962 w 501664"/>
                <a:gd name="connsiteY116" fmla="*/ 125153 h 609076"/>
                <a:gd name="connsiteX117" fmla="*/ 402640 w 501664"/>
                <a:gd name="connsiteY117" fmla="*/ 12184 h 609076"/>
                <a:gd name="connsiteX118" fmla="*/ 413253 w 501664"/>
                <a:gd name="connsiteY118" fmla="*/ 22044 h 609076"/>
                <a:gd name="connsiteX119" fmla="*/ 413253 w 501664"/>
                <a:gd name="connsiteY119" fmla="*/ 32662 h 609076"/>
                <a:gd name="connsiteX120" fmla="*/ 402640 w 501664"/>
                <a:gd name="connsiteY120" fmla="*/ 42522 h 609076"/>
                <a:gd name="connsiteX121" fmla="*/ 392784 w 501664"/>
                <a:gd name="connsiteY121" fmla="*/ 32662 h 609076"/>
                <a:gd name="connsiteX122" fmla="*/ 392784 w 501664"/>
                <a:gd name="connsiteY122" fmla="*/ 22044 h 609076"/>
                <a:gd name="connsiteX123" fmla="*/ 402640 w 501664"/>
                <a:gd name="connsiteY123" fmla="*/ 12184 h 609076"/>
                <a:gd name="connsiteX124" fmla="*/ 432978 w 501664"/>
                <a:gd name="connsiteY124" fmla="*/ 2315 h 609076"/>
                <a:gd name="connsiteX125" fmla="*/ 443591 w 501664"/>
                <a:gd name="connsiteY125" fmla="*/ 12178 h 609076"/>
                <a:gd name="connsiteX126" fmla="*/ 443591 w 501664"/>
                <a:gd name="connsiteY126" fmla="*/ 42528 h 609076"/>
                <a:gd name="connsiteX127" fmla="*/ 432978 w 501664"/>
                <a:gd name="connsiteY127" fmla="*/ 52391 h 609076"/>
                <a:gd name="connsiteX128" fmla="*/ 423122 w 501664"/>
                <a:gd name="connsiteY128" fmla="*/ 42528 h 609076"/>
                <a:gd name="connsiteX129" fmla="*/ 423122 w 501664"/>
                <a:gd name="connsiteY129" fmla="*/ 12178 h 609076"/>
                <a:gd name="connsiteX130" fmla="*/ 432978 w 501664"/>
                <a:gd name="connsiteY130" fmla="*/ 2315 h 609076"/>
                <a:gd name="connsiteX131" fmla="*/ 250719 w 501664"/>
                <a:gd name="connsiteY131" fmla="*/ 0 h 609076"/>
                <a:gd name="connsiteX132" fmla="*/ 257555 w 501664"/>
                <a:gd name="connsiteY132" fmla="*/ 4551 h 609076"/>
                <a:gd name="connsiteX133" fmla="*/ 382885 w 501664"/>
                <a:gd name="connsiteY133" fmla="*/ 95571 h 609076"/>
                <a:gd name="connsiteX134" fmla="*/ 382885 w 501664"/>
                <a:gd name="connsiteY134" fmla="*/ 62956 h 609076"/>
                <a:gd name="connsiteX135" fmla="*/ 463401 w 501664"/>
                <a:gd name="connsiteY135" fmla="*/ 62956 h 609076"/>
                <a:gd name="connsiteX136" fmla="*/ 463401 w 501664"/>
                <a:gd name="connsiteY136" fmla="*/ 154734 h 609076"/>
                <a:gd name="connsiteX137" fmla="*/ 494543 w 501664"/>
                <a:gd name="connsiteY137" fmla="*/ 177489 h 609076"/>
                <a:gd name="connsiteX138" fmla="*/ 499101 w 501664"/>
                <a:gd name="connsiteY138" fmla="*/ 200244 h 609076"/>
                <a:gd name="connsiteX139" fmla="*/ 486188 w 501664"/>
                <a:gd name="connsiteY139" fmla="*/ 222999 h 609076"/>
                <a:gd name="connsiteX140" fmla="*/ 474794 w 501664"/>
                <a:gd name="connsiteY140" fmla="*/ 231343 h 609076"/>
                <a:gd name="connsiteX141" fmla="*/ 470996 w 501664"/>
                <a:gd name="connsiteY141" fmla="*/ 231343 h 609076"/>
                <a:gd name="connsiteX142" fmla="*/ 461122 w 501664"/>
                <a:gd name="connsiteY142" fmla="*/ 228309 h 609076"/>
                <a:gd name="connsiteX143" fmla="*/ 423143 w 501664"/>
                <a:gd name="connsiteY143" fmla="*/ 200244 h 609076"/>
                <a:gd name="connsiteX144" fmla="*/ 423143 w 501664"/>
                <a:gd name="connsiteY144" fmla="*/ 345876 h 609076"/>
                <a:gd name="connsiteX145" fmla="*/ 394279 w 501664"/>
                <a:gd name="connsiteY145" fmla="*/ 345876 h 609076"/>
                <a:gd name="connsiteX146" fmla="*/ 406432 w 501664"/>
                <a:gd name="connsiteY146" fmla="*/ 425519 h 609076"/>
                <a:gd name="connsiteX147" fmla="*/ 431498 w 501664"/>
                <a:gd name="connsiteY147" fmla="*/ 588597 h 609076"/>
                <a:gd name="connsiteX148" fmla="*/ 443652 w 501664"/>
                <a:gd name="connsiteY148" fmla="*/ 588597 h 609076"/>
                <a:gd name="connsiteX149" fmla="*/ 453526 w 501664"/>
                <a:gd name="connsiteY149" fmla="*/ 598457 h 609076"/>
                <a:gd name="connsiteX150" fmla="*/ 443652 w 501664"/>
                <a:gd name="connsiteY150" fmla="*/ 609076 h 609076"/>
                <a:gd name="connsiteX151" fmla="*/ 402634 w 501664"/>
                <a:gd name="connsiteY151" fmla="*/ 609076 h 609076"/>
                <a:gd name="connsiteX152" fmla="*/ 392760 w 501664"/>
                <a:gd name="connsiteY152" fmla="*/ 598457 h 609076"/>
                <a:gd name="connsiteX153" fmla="*/ 402634 w 501664"/>
                <a:gd name="connsiteY153" fmla="*/ 588597 h 609076"/>
                <a:gd name="connsiteX154" fmla="*/ 410990 w 501664"/>
                <a:gd name="connsiteY154" fmla="*/ 588597 h 609076"/>
                <a:gd name="connsiteX155" fmla="*/ 406432 w 501664"/>
                <a:gd name="connsiteY155" fmla="*/ 556739 h 609076"/>
                <a:gd name="connsiteX156" fmla="*/ 291736 w 501664"/>
                <a:gd name="connsiteY156" fmla="*/ 511988 h 609076"/>
                <a:gd name="connsiteX157" fmla="*/ 291736 w 501664"/>
                <a:gd name="connsiteY157" fmla="*/ 609076 h 609076"/>
                <a:gd name="connsiteX158" fmla="*/ 271227 w 501664"/>
                <a:gd name="connsiteY158" fmla="*/ 609076 h 609076"/>
                <a:gd name="connsiteX159" fmla="*/ 271227 w 501664"/>
                <a:gd name="connsiteY159" fmla="*/ 588597 h 609076"/>
                <a:gd name="connsiteX160" fmla="*/ 230970 w 501664"/>
                <a:gd name="connsiteY160" fmla="*/ 588597 h 609076"/>
                <a:gd name="connsiteX161" fmla="*/ 230970 w 501664"/>
                <a:gd name="connsiteY161" fmla="*/ 609076 h 609076"/>
                <a:gd name="connsiteX162" fmla="*/ 210461 w 501664"/>
                <a:gd name="connsiteY162" fmla="*/ 609076 h 609076"/>
                <a:gd name="connsiteX163" fmla="*/ 210461 w 501664"/>
                <a:gd name="connsiteY163" fmla="*/ 511988 h 609076"/>
                <a:gd name="connsiteX164" fmla="*/ 95765 w 501664"/>
                <a:gd name="connsiteY164" fmla="*/ 556739 h 609076"/>
                <a:gd name="connsiteX165" fmla="*/ 90448 w 501664"/>
                <a:gd name="connsiteY165" fmla="*/ 588597 h 609076"/>
                <a:gd name="connsiteX166" fmla="*/ 98804 w 501664"/>
                <a:gd name="connsiteY166" fmla="*/ 588597 h 609076"/>
                <a:gd name="connsiteX167" fmla="*/ 109438 w 501664"/>
                <a:gd name="connsiteY167" fmla="*/ 598457 h 609076"/>
                <a:gd name="connsiteX168" fmla="*/ 98804 w 501664"/>
                <a:gd name="connsiteY168" fmla="*/ 609076 h 609076"/>
                <a:gd name="connsiteX169" fmla="*/ 58546 w 501664"/>
                <a:gd name="connsiteY169" fmla="*/ 609076 h 609076"/>
                <a:gd name="connsiteX170" fmla="*/ 48672 w 501664"/>
                <a:gd name="connsiteY170" fmla="*/ 598457 h 609076"/>
                <a:gd name="connsiteX171" fmla="*/ 58546 w 501664"/>
                <a:gd name="connsiteY171" fmla="*/ 588597 h 609076"/>
                <a:gd name="connsiteX172" fmla="*/ 69940 w 501664"/>
                <a:gd name="connsiteY172" fmla="*/ 588597 h 609076"/>
                <a:gd name="connsiteX173" fmla="*/ 95006 w 501664"/>
                <a:gd name="connsiteY173" fmla="*/ 425519 h 609076"/>
                <a:gd name="connsiteX174" fmla="*/ 107159 w 501664"/>
                <a:gd name="connsiteY174" fmla="*/ 345876 h 609076"/>
                <a:gd name="connsiteX175" fmla="*/ 79055 w 501664"/>
                <a:gd name="connsiteY175" fmla="*/ 345876 h 609076"/>
                <a:gd name="connsiteX176" fmla="*/ 79055 w 501664"/>
                <a:gd name="connsiteY176" fmla="*/ 192659 h 609076"/>
                <a:gd name="connsiteX177" fmla="*/ 40316 w 501664"/>
                <a:gd name="connsiteY177" fmla="*/ 219207 h 609076"/>
                <a:gd name="connsiteX178" fmla="*/ 26644 w 501664"/>
                <a:gd name="connsiteY178" fmla="*/ 222241 h 609076"/>
                <a:gd name="connsiteX179" fmla="*/ 15250 w 501664"/>
                <a:gd name="connsiteY179" fmla="*/ 213897 h 609076"/>
                <a:gd name="connsiteX180" fmla="*/ 2337 w 501664"/>
                <a:gd name="connsiteY180" fmla="*/ 191142 h 609076"/>
                <a:gd name="connsiteX181" fmla="*/ 7654 w 501664"/>
                <a:gd name="connsiteY181" fmla="*/ 168387 h 60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01664" h="609076">
                  <a:moveTo>
                    <a:pt x="230970" y="548396"/>
                  </a:moveTo>
                  <a:lnTo>
                    <a:pt x="230970" y="568117"/>
                  </a:lnTo>
                  <a:lnTo>
                    <a:pt x="271227" y="568117"/>
                  </a:lnTo>
                  <a:lnTo>
                    <a:pt x="271227" y="548396"/>
                  </a:lnTo>
                  <a:close/>
                  <a:moveTo>
                    <a:pt x="230970" y="507437"/>
                  </a:moveTo>
                  <a:lnTo>
                    <a:pt x="230970" y="527916"/>
                  </a:lnTo>
                  <a:lnTo>
                    <a:pt x="271227" y="527916"/>
                  </a:lnTo>
                  <a:lnTo>
                    <a:pt x="271227" y="507437"/>
                  </a:lnTo>
                  <a:close/>
                  <a:moveTo>
                    <a:pt x="230970" y="467236"/>
                  </a:moveTo>
                  <a:lnTo>
                    <a:pt x="230970" y="487716"/>
                  </a:lnTo>
                  <a:lnTo>
                    <a:pt x="271227" y="487716"/>
                  </a:lnTo>
                  <a:lnTo>
                    <a:pt x="271227" y="467236"/>
                  </a:lnTo>
                  <a:close/>
                  <a:moveTo>
                    <a:pt x="230970" y="427036"/>
                  </a:moveTo>
                  <a:lnTo>
                    <a:pt x="230970" y="446757"/>
                  </a:lnTo>
                  <a:lnTo>
                    <a:pt x="271227" y="446757"/>
                  </a:lnTo>
                  <a:lnTo>
                    <a:pt x="271227" y="427036"/>
                  </a:lnTo>
                  <a:close/>
                  <a:moveTo>
                    <a:pt x="291736" y="409590"/>
                  </a:moveTo>
                  <a:lnTo>
                    <a:pt x="291736" y="490750"/>
                  </a:lnTo>
                  <a:lnTo>
                    <a:pt x="402634" y="533226"/>
                  </a:lnTo>
                  <a:lnTo>
                    <a:pt x="387443" y="434621"/>
                  </a:lnTo>
                  <a:close/>
                  <a:moveTo>
                    <a:pt x="210461" y="409590"/>
                  </a:moveTo>
                  <a:lnTo>
                    <a:pt x="113995" y="434621"/>
                  </a:lnTo>
                  <a:lnTo>
                    <a:pt x="98804" y="533226"/>
                  </a:lnTo>
                  <a:lnTo>
                    <a:pt x="210461" y="490750"/>
                  </a:lnTo>
                  <a:close/>
                  <a:moveTo>
                    <a:pt x="230970" y="386077"/>
                  </a:moveTo>
                  <a:lnTo>
                    <a:pt x="230970" y="406556"/>
                  </a:lnTo>
                  <a:lnTo>
                    <a:pt x="271227" y="406556"/>
                  </a:lnTo>
                  <a:lnTo>
                    <a:pt x="271227" y="386077"/>
                  </a:lnTo>
                  <a:close/>
                  <a:moveTo>
                    <a:pt x="291736" y="345876"/>
                  </a:moveTo>
                  <a:lnTo>
                    <a:pt x="291736" y="388352"/>
                  </a:lnTo>
                  <a:lnTo>
                    <a:pt x="384404" y="413383"/>
                  </a:lnTo>
                  <a:lnTo>
                    <a:pt x="373770" y="345876"/>
                  </a:lnTo>
                  <a:lnTo>
                    <a:pt x="301611" y="345876"/>
                  </a:lnTo>
                  <a:close/>
                  <a:moveTo>
                    <a:pt x="230970" y="345876"/>
                  </a:moveTo>
                  <a:lnTo>
                    <a:pt x="230970" y="366356"/>
                  </a:lnTo>
                  <a:lnTo>
                    <a:pt x="271227" y="366356"/>
                  </a:lnTo>
                  <a:lnTo>
                    <a:pt x="271227" y="345876"/>
                  </a:lnTo>
                  <a:close/>
                  <a:moveTo>
                    <a:pt x="127668" y="345876"/>
                  </a:moveTo>
                  <a:lnTo>
                    <a:pt x="117793" y="413383"/>
                  </a:lnTo>
                  <a:lnTo>
                    <a:pt x="210461" y="388352"/>
                  </a:lnTo>
                  <a:lnTo>
                    <a:pt x="210461" y="345876"/>
                  </a:lnTo>
                  <a:lnTo>
                    <a:pt x="200587" y="345876"/>
                  </a:lnTo>
                  <a:close/>
                  <a:moveTo>
                    <a:pt x="230555" y="264757"/>
                  </a:moveTo>
                  <a:cubicBezTo>
                    <a:pt x="236241" y="264757"/>
                    <a:pt x="240851" y="269339"/>
                    <a:pt x="240851" y="274992"/>
                  </a:cubicBezTo>
                  <a:cubicBezTo>
                    <a:pt x="240851" y="280645"/>
                    <a:pt x="236241" y="285227"/>
                    <a:pt x="230555" y="285227"/>
                  </a:cubicBezTo>
                  <a:lnTo>
                    <a:pt x="220336" y="275069"/>
                  </a:lnTo>
                  <a:lnTo>
                    <a:pt x="220336" y="274915"/>
                  </a:lnTo>
                  <a:close/>
                  <a:moveTo>
                    <a:pt x="220336" y="224516"/>
                  </a:moveTo>
                  <a:lnTo>
                    <a:pt x="220336" y="274915"/>
                  </a:lnTo>
                  <a:lnTo>
                    <a:pt x="220259" y="274992"/>
                  </a:lnTo>
                  <a:lnTo>
                    <a:pt x="220336" y="275069"/>
                  </a:lnTo>
                  <a:lnTo>
                    <a:pt x="220336" y="275336"/>
                  </a:lnTo>
                  <a:lnTo>
                    <a:pt x="220336" y="325397"/>
                  </a:lnTo>
                  <a:lnTo>
                    <a:pt x="281102" y="325397"/>
                  </a:lnTo>
                  <a:lnTo>
                    <a:pt x="281102" y="224516"/>
                  </a:lnTo>
                  <a:close/>
                  <a:moveTo>
                    <a:pt x="402634" y="82677"/>
                  </a:moveTo>
                  <a:lnTo>
                    <a:pt x="402634" y="110741"/>
                  </a:lnTo>
                  <a:lnTo>
                    <a:pt x="443652" y="140323"/>
                  </a:lnTo>
                  <a:lnTo>
                    <a:pt x="443652" y="82677"/>
                  </a:lnTo>
                  <a:close/>
                  <a:moveTo>
                    <a:pt x="249959" y="74333"/>
                  </a:moveTo>
                  <a:lnTo>
                    <a:pt x="179319" y="123636"/>
                  </a:lnTo>
                  <a:lnTo>
                    <a:pt x="200587" y="123636"/>
                  </a:lnTo>
                  <a:cubicBezTo>
                    <a:pt x="205904" y="123636"/>
                    <a:pt x="210461" y="128187"/>
                    <a:pt x="210461" y="133496"/>
                  </a:cubicBezTo>
                  <a:cubicBezTo>
                    <a:pt x="210461" y="138806"/>
                    <a:pt x="205904" y="143357"/>
                    <a:pt x="200587" y="143357"/>
                  </a:cubicBezTo>
                  <a:lnTo>
                    <a:pt x="149695" y="143357"/>
                  </a:lnTo>
                  <a:lnTo>
                    <a:pt x="105640" y="173697"/>
                  </a:lnTo>
                  <a:lnTo>
                    <a:pt x="149695" y="173697"/>
                  </a:lnTo>
                  <a:cubicBezTo>
                    <a:pt x="155012" y="173697"/>
                    <a:pt x="159570" y="178248"/>
                    <a:pt x="159570" y="184316"/>
                  </a:cubicBezTo>
                  <a:cubicBezTo>
                    <a:pt x="159570" y="189625"/>
                    <a:pt x="155012" y="194176"/>
                    <a:pt x="149695" y="194176"/>
                  </a:cubicBezTo>
                  <a:lnTo>
                    <a:pt x="98804" y="194176"/>
                  </a:lnTo>
                  <a:lnTo>
                    <a:pt x="98804" y="224516"/>
                  </a:lnTo>
                  <a:lnTo>
                    <a:pt x="170204" y="224516"/>
                  </a:lnTo>
                  <a:cubicBezTo>
                    <a:pt x="175521" y="224516"/>
                    <a:pt x="180078" y="229067"/>
                    <a:pt x="180078" y="234377"/>
                  </a:cubicBezTo>
                  <a:cubicBezTo>
                    <a:pt x="180078" y="240445"/>
                    <a:pt x="175521" y="244996"/>
                    <a:pt x="170204" y="244996"/>
                  </a:cubicBezTo>
                  <a:lnTo>
                    <a:pt x="98804" y="244996"/>
                  </a:lnTo>
                  <a:lnTo>
                    <a:pt x="98804" y="275336"/>
                  </a:lnTo>
                  <a:lnTo>
                    <a:pt x="149695" y="275336"/>
                  </a:lnTo>
                  <a:cubicBezTo>
                    <a:pt x="155012" y="275336"/>
                    <a:pt x="159570" y="279887"/>
                    <a:pt x="159570" y="285196"/>
                  </a:cubicBezTo>
                  <a:cubicBezTo>
                    <a:pt x="159570" y="290506"/>
                    <a:pt x="155012" y="295057"/>
                    <a:pt x="149695" y="295057"/>
                  </a:cubicBezTo>
                  <a:lnTo>
                    <a:pt x="98804" y="295057"/>
                  </a:lnTo>
                  <a:lnTo>
                    <a:pt x="98804" y="325397"/>
                  </a:lnTo>
                  <a:lnTo>
                    <a:pt x="200587" y="325397"/>
                  </a:lnTo>
                  <a:lnTo>
                    <a:pt x="200587" y="204037"/>
                  </a:lnTo>
                  <a:lnTo>
                    <a:pt x="301611" y="204037"/>
                  </a:lnTo>
                  <a:lnTo>
                    <a:pt x="301611" y="325397"/>
                  </a:lnTo>
                  <a:lnTo>
                    <a:pt x="402634" y="325397"/>
                  </a:lnTo>
                  <a:lnTo>
                    <a:pt x="402634" y="295057"/>
                  </a:lnTo>
                  <a:lnTo>
                    <a:pt x="331994" y="295057"/>
                  </a:lnTo>
                  <a:cubicBezTo>
                    <a:pt x="326677" y="295057"/>
                    <a:pt x="322119" y="290506"/>
                    <a:pt x="322119" y="285196"/>
                  </a:cubicBezTo>
                  <a:cubicBezTo>
                    <a:pt x="322119" y="279887"/>
                    <a:pt x="326677" y="275336"/>
                    <a:pt x="331994" y="275336"/>
                  </a:cubicBezTo>
                  <a:lnTo>
                    <a:pt x="402634" y="275336"/>
                  </a:lnTo>
                  <a:lnTo>
                    <a:pt x="402634" y="244996"/>
                  </a:lnTo>
                  <a:lnTo>
                    <a:pt x="352502" y="244996"/>
                  </a:lnTo>
                  <a:cubicBezTo>
                    <a:pt x="346426" y="244996"/>
                    <a:pt x="341868" y="240445"/>
                    <a:pt x="341868" y="234377"/>
                  </a:cubicBezTo>
                  <a:cubicBezTo>
                    <a:pt x="341868" y="229067"/>
                    <a:pt x="346426" y="224516"/>
                    <a:pt x="352502" y="224516"/>
                  </a:cubicBezTo>
                  <a:lnTo>
                    <a:pt x="402634" y="224516"/>
                  </a:lnTo>
                  <a:lnTo>
                    <a:pt x="402634" y="194176"/>
                  </a:lnTo>
                  <a:lnTo>
                    <a:pt x="311485" y="194176"/>
                  </a:lnTo>
                  <a:cubicBezTo>
                    <a:pt x="306168" y="194176"/>
                    <a:pt x="301611" y="189625"/>
                    <a:pt x="301611" y="184316"/>
                  </a:cubicBezTo>
                  <a:cubicBezTo>
                    <a:pt x="301611" y="178248"/>
                    <a:pt x="306168" y="173697"/>
                    <a:pt x="311485" y="173697"/>
                  </a:cubicBezTo>
                  <a:lnTo>
                    <a:pt x="386683" y="173697"/>
                  </a:lnTo>
                  <a:lnTo>
                    <a:pt x="344906" y="143357"/>
                  </a:lnTo>
                  <a:cubicBezTo>
                    <a:pt x="343387" y="143357"/>
                    <a:pt x="342628" y="143357"/>
                    <a:pt x="341868" y="143357"/>
                  </a:cubicBezTo>
                  <a:lnTo>
                    <a:pt x="271227" y="143357"/>
                  </a:lnTo>
                  <a:cubicBezTo>
                    <a:pt x="265910" y="143357"/>
                    <a:pt x="261353" y="138806"/>
                    <a:pt x="261353" y="133496"/>
                  </a:cubicBezTo>
                  <a:cubicBezTo>
                    <a:pt x="261353" y="128187"/>
                    <a:pt x="265910" y="123636"/>
                    <a:pt x="271227" y="123636"/>
                  </a:cubicBezTo>
                  <a:lnTo>
                    <a:pt x="317562" y="123636"/>
                  </a:lnTo>
                  <a:close/>
                  <a:moveTo>
                    <a:pt x="250719" y="24272"/>
                  </a:moveTo>
                  <a:lnTo>
                    <a:pt x="21327" y="183557"/>
                  </a:lnTo>
                  <a:lnTo>
                    <a:pt x="31201" y="201003"/>
                  </a:lnTo>
                  <a:lnTo>
                    <a:pt x="79055" y="168387"/>
                  </a:lnTo>
                  <a:lnTo>
                    <a:pt x="250719" y="49303"/>
                  </a:lnTo>
                  <a:lnTo>
                    <a:pt x="423143" y="175214"/>
                  </a:lnTo>
                  <a:lnTo>
                    <a:pt x="470237" y="210105"/>
                  </a:lnTo>
                  <a:lnTo>
                    <a:pt x="480871" y="191901"/>
                  </a:lnTo>
                  <a:lnTo>
                    <a:pt x="463401" y="179765"/>
                  </a:lnTo>
                  <a:lnTo>
                    <a:pt x="388962" y="125153"/>
                  </a:lnTo>
                  <a:close/>
                  <a:moveTo>
                    <a:pt x="402640" y="12184"/>
                  </a:moveTo>
                  <a:cubicBezTo>
                    <a:pt x="408704" y="12184"/>
                    <a:pt x="413253" y="16735"/>
                    <a:pt x="413253" y="22044"/>
                  </a:cubicBezTo>
                  <a:lnTo>
                    <a:pt x="413253" y="32662"/>
                  </a:lnTo>
                  <a:cubicBezTo>
                    <a:pt x="413253" y="37971"/>
                    <a:pt x="408704" y="42522"/>
                    <a:pt x="402640" y="42522"/>
                  </a:cubicBezTo>
                  <a:cubicBezTo>
                    <a:pt x="397333" y="42522"/>
                    <a:pt x="392784" y="37971"/>
                    <a:pt x="392784" y="32662"/>
                  </a:cubicBezTo>
                  <a:lnTo>
                    <a:pt x="392784" y="22044"/>
                  </a:lnTo>
                  <a:cubicBezTo>
                    <a:pt x="392784" y="16735"/>
                    <a:pt x="397333" y="12184"/>
                    <a:pt x="402640" y="12184"/>
                  </a:cubicBezTo>
                  <a:close/>
                  <a:moveTo>
                    <a:pt x="432978" y="2315"/>
                  </a:moveTo>
                  <a:cubicBezTo>
                    <a:pt x="439042" y="2315"/>
                    <a:pt x="443591" y="6867"/>
                    <a:pt x="443591" y="12178"/>
                  </a:cubicBezTo>
                  <a:lnTo>
                    <a:pt x="443591" y="42528"/>
                  </a:lnTo>
                  <a:cubicBezTo>
                    <a:pt x="443591" y="47839"/>
                    <a:pt x="439042" y="52391"/>
                    <a:pt x="432978" y="52391"/>
                  </a:cubicBezTo>
                  <a:cubicBezTo>
                    <a:pt x="427671" y="52391"/>
                    <a:pt x="423122" y="47839"/>
                    <a:pt x="423122" y="42528"/>
                  </a:cubicBezTo>
                  <a:lnTo>
                    <a:pt x="423122" y="12178"/>
                  </a:lnTo>
                  <a:cubicBezTo>
                    <a:pt x="423122" y="6867"/>
                    <a:pt x="427671" y="2315"/>
                    <a:pt x="432978" y="2315"/>
                  </a:cubicBezTo>
                  <a:close/>
                  <a:moveTo>
                    <a:pt x="250719" y="0"/>
                  </a:moveTo>
                  <a:lnTo>
                    <a:pt x="257555" y="4551"/>
                  </a:lnTo>
                  <a:lnTo>
                    <a:pt x="382885" y="95571"/>
                  </a:lnTo>
                  <a:lnTo>
                    <a:pt x="382885" y="62956"/>
                  </a:lnTo>
                  <a:lnTo>
                    <a:pt x="463401" y="62956"/>
                  </a:lnTo>
                  <a:lnTo>
                    <a:pt x="463401" y="154734"/>
                  </a:lnTo>
                  <a:lnTo>
                    <a:pt x="494543" y="177489"/>
                  </a:lnTo>
                  <a:cubicBezTo>
                    <a:pt x="502139" y="182799"/>
                    <a:pt x="503658" y="192659"/>
                    <a:pt x="499101" y="200244"/>
                  </a:cubicBezTo>
                  <a:lnTo>
                    <a:pt x="486188" y="222999"/>
                  </a:lnTo>
                  <a:cubicBezTo>
                    <a:pt x="483909" y="226792"/>
                    <a:pt x="479352" y="229826"/>
                    <a:pt x="474794" y="231343"/>
                  </a:cubicBezTo>
                  <a:cubicBezTo>
                    <a:pt x="473275" y="231343"/>
                    <a:pt x="472515" y="231343"/>
                    <a:pt x="470996" y="231343"/>
                  </a:cubicBezTo>
                  <a:cubicBezTo>
                    <a:pt x="467198" y="231343"/>
                    <a:pt x="464160" y="229826"/>
                    <a:pt x="461122" y="228309"/>
                  </a:cubicBezTo>
                  <a:lnTo>
                    <a:pt x="423143" y="200244"/>
                  </a:lnTo>
                  <a:lnTo>
                    <a:pt x="423143" y="345876"/>
                  </a:lnTo>
                  <a:lnTo>
                    <a:pt x="394279" y="345876"/>
                  </a:lnTo>
                  <a:lnTo>
                    <a:pt x="406432" y="425519"/>
                  </a:lnTo>
                  <a:lnTo>
                    <a:pt x="431498" y="588597"/>
                  </a:lnTo>
                  <a:lnTo>
                    <a:pt x="443652" y="588597"/>
                  </a:lnTo>
                  <a:cubicBezTo>
                    <a:pt x="448969" y="588597"/>
                    <a:pt x="453526" y="593147"/>
                    <a:pt x="453526" y="598457"/>
                  </a:cubicBezTo>
                  <a:cubicBezTo>
                    <a:pt x="453526" y="604525"/>
                    <a:pt x="448969" y="609076"/>
                    <a:pt x="443652" y="609076"/>
                  </a:cubicBezTo>
                  <a:lnTo>
                    <a:pt x="402634" y="609076"/>
                  </a:lnTo>
                  <a:cubicBezTo>
                    <a:pt x="397317" y="609076"/>
                    <a:pt x="392760" y="604525"/>
                    <a:pt x="392760" y="598457"/>
                  </a:cubicBezTo>
                  <a:cubicBezTo>
                    <a:pt x="392760" y="593147"/>
                    <a:pt x="397317" y="588597"/>
                    <a:pt x="402634" y="588597"/>
                  </a:cubicBezTo>
                  <a:lnTo>
                    <a:pt x="410990" y="588597"/>
                  </a:lnTo>
                  <a:lnTo>
                    <a:pt x="406432" y="556739"/>
                  </a:lnTo>
                  <a:lnTo>
                    <a:pt x="291736" y="511988"/>
                  </a:lnTo>
                  <a:lnTo>
                    <a:pt x="291736" y="609076"/>
                  </a:lnTo>
                  <a:lnTo>
                    <a:pt x="271227" y="609076"/>
                  </a:lnTo>
                  <a:lnTo>
                    <a:pt x="271227" y="588597"/>
                  </a:lnTo>
                  <a:lnTo>
                    <a:pt x="230970" y="588597"/>
                  </a:lnTo>
                  <a:lnTo>
                    <a:pt x="230970" y="609076"/>
                  </a:lnTo>
                  <a:lnTo>
                    <a:pt x="210461" y="609076"/>
                  </a:lnTo>
                  <a:lnTo>
                    <a:pt x="210461" y="511988"/>
                  </a:lnTo>
                  <a:lnTo>
                    <a:pt x="95765" y="556739"/>
                  </a:lnTo>
                  <a:lnTo>
                    <a:pt x="90448" y="588597"/>
                  </a:lnTo>
                  <a:lnTo>
                    <a:pt x="98804" y="588597"/>
                  </a:lnTo>
                  <a:cubicBezTo>
                    <a:pt x="104880" y="588597"/>
                    <a:pt x="109438" y="593147"/>
                    <a:pt x="109438" y="598457"/>
                  </a:cubicBezTo>
                  <a:cubicBezTo>
                    <a:pt x="109438" y="604525"/>
                    <a:pt x="104880" y="609076"/>
                    <a:pt x="98804" y="609076"/>
                  </a:cubicBezTo>
                  <a:lnTo>
                    <a:pt x="58546" y="609076"/>
                  </a:lnTo>
                  <a:cubicBezTo>
                    <a:pt x="53229" y="609076"/>
                    <a:pt x="48672" y="604525"/>
                    <a:pt x="48672" y="598457"/>
                  </a:cubicBezTo>
                  <a:cubicBezTo>
                    <a:pt x="48672" y="593147"/>
                    <a:pt x="53229" y="588597"/>
                    <a:pt x="58546" y="588597"/>
                  </a:cubicBezTo>
                  <a:lnTo>
                    <a:pt x="69940" y="588597"/>
                  </a:lnTo>
                  <a:lnTo>
                    <a:pt x="95006" y="425519"/>
                  </a:lnTo>
                  <a:lnTo>
                    <a:pt x="107159" y="345876"/>
                  </a:lnTo>
                  <a:lnTo>
                    <a:pt x="79055" y="345876"/>
                  </a:lnTo>
                  <a:lnTo>
                    <a:pt x="79055" y="192659"/>
                  </a:lnTo>
                  <a:lnTo>
                    <a:pt x="40316" y="219207"/>
                  </a:lnTo>
                  <a:cubicBezTo>
                    <a:pt x="36518" y="222241"/>
                    <a:pt x="31201" y="222999"/>
                    <a:pt x="26644" y="222241"/>
                  </a:cubicBezTo>
                  <a:cubicBezTo>
                    <a:pt x="22086" y="220724"/>
                    <a:pt x="17529" y="217690"/>
                    <a:pt x="15250" y="213897"/>
                  </a:cubicBezTo>
                  <a:lnTo>
                    <a:pt x="2337" y="191142"/>
                  </a:lnTo>
                  <a:cubicBezTo>
                    <a:pt x="-2220" y="182799"/>
                    <a:pt x="59" y="172938"/>
                    <a:pt x="7654" y="168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8" name="任意多边形: 形状 17">
              <a:extLst>
                <a:ext uri="{FF2B5EF4-FFF2-40B4-BE49-F238E27FC236}">
                  <a16:creationId xmlns:a16="http://schemas.microsoft.com/office/drawing/2014/main" id="{2421CF76-85E5-B24D-CB36-FCF3EFD69756}"/>
                </a:ext>
              </a:extLst>
            </p:cNvPr>
            <p:cNvSpPr/>
            <p:nvPr/>
          </p:nvSpPr>
          <p:spPr>
            <a:xfrm>
              <a:off x="8395132" y="614368"/>
              <a:ext cx="546425"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43737" h="606685">
                  <a:moveTo>
                    <a:pt x="366653" y="465836"/>
                  </a:moveTo>
                  <a:cubicBezTo>
                    <a:pt x="373327" y="465836"/>
                    <a:pt x="378755" y="471170"/>
                    <a:pt x="378755" y="477927"/>
                  </a:cubicBezTo>
                  <a:lnTo>
                    <a:pt x="378755" y="483172"/>
                  </a:lnTo>
                  <a:cubicBezTo>
                    <a:pt x="378755" y="489839"/>
                    <a:pt x="373327" y="495262"/>
                    <a:pt x="366653" y="495262"/>
                  </a:cubicBezTo>
                  <a:cubicBezTo>
                    <a:pt x="359979" y="495262"/>
                    <a:pt x="354551" y="489839"/>
                    <a:pt x="354551" y="483172"/>
                  </a:cubicBezTo>
                  <a:lnTo>
                    <a:pt x="354551" y="477927"/>
                  </a:lnTo>
                  <a:cubicBezTo>
                    <a:pt x="354551" y="471170"/>
                    <a:pt x="359979" y="465836"/>
                    <a:pt x="366653" y="465836"/>
                  </a:cubicBezTo>
                  <a:close/>
                  <a:moveTo>
                    <a:pt x="278671" y="377495"/>
                  </a:moveTo>
                  <a:cubicBezTo>
                    <a:pt x="263094" y="380339"/>
                    <a:pt x="249209" y="388870"/>
                    <a:pt x="239418" y="401756"/>
                  </a:cubicBezTo>
                  <a:cubicBezTo>
                    <a:pt x="239240" y="401934"/>
                    <a:pt x="239151" y="402112"/>
                    <a:pt x="238973" y="402289"/>
                  </a:cubicBezTo>
                  <a:cubicBezTo>
                    <a:pt x="238884" y="402467"/>
                    <a:pt x="238795" y="402645"/>
                    <a:pt x="238706" y="402822"/>
                  </a:cubicBezTo>
                  <a:cubicBezTo>
                    <a:pt x="230784" y="413664"/>
                    <a:pt x="226601" y="426639"/>
                    <a:pt x="226601" y="440147"/>
                  </a:cubicBezTo>
                  <a:cubicBezTo>
                    <a:pt x="226601" y="446812"/>
                    <a:pt x="221171" y="452233"/>
                    <a:pt x="214496" y="452233"/>
                  </a:cubicBezTo>
                  <a:cubicBezTo>
                    <a:pt x="207731" y="452233"/>
                    <a:pt x="202390" y="446812"/>
                    <a:pt x="202390" y="440147"/>
                  </a:cubicBezTo>
                  <a:cubicBezTo>
                    <a:pt x="202390" y="426017"/>
                    <a:pt x="205684" y="412331"/>
                    <a:pt x="212003" y="400068"/>
                  </a:cubicBezTo>
                  <a:cubicBezTo>
                    <a:pt x="203993" y="397313"/>
                    <a:pt x="195626" y="395980"/>
                    <a:pt x="186903" y="395980"/>
                  </a:cubicBezTo>
                  <a:cubicBezTo>
                    <a:pt x="160022" y="395980"/>
                    <a:pt x="135545" y="409399"/>
                    <a:pt x="121037" y="430816"/>
                  </a:cubicBezTo>
                  <a:cubicBezTo>
                    <a:pt x="122461" y="430727"/>
                    <a:pt x="123885" y="430727"/>
                    <a:pt x="125309" y="430727"/>
                  </a:cubicBezTo>
                  <a:cubicBezTo>
                    <a:pt x="131985" y="430727"/>
                    <a:pt x="137414" y="436148"/>
                    <a:pt x="137414" y="442813"/>
                  </a:cubicBezTo>
                  <a:cubicBezTo>
                    <a:pt x="137414" y="449478"/>
                    <a:pt x="131985" y="454899"/>
                    <a:pt x="125309" y="454899"/>
                  </a:cubicBezTo>
                  <a:cubicBezTo>
                    <a:pt x="118545" y="454899"/>
                    <a:pt x="111869" y="455965"/>
                    <a:pt x="105460" y="458009"/>
                  </a:cubicBezTo>
                  <a:cubicBezTo>
                    <a:pt x="105193" y="458098"/>
                    <a:pt x="104036" y="458543"/>
                    <a:pt x="103769" y="458631"/>
                  </a:cubicBezTo>
                  <a:cubicBezTo>
                    <a:pt x="78402" y="467696"/>
                    <a:pt x="61401" y="491779"/>
                    <a:pt x="61401" y="518706"/>
                  </a:cubicBezTo>
                  <a:cubicBezTo>
                    <a:pt x="61401" y="553898"/>
                    <a:pt x="90062" y="582513"/>
                    <a:pt x="125309" y="582513"/>
                  </a:cubicBezTo>
                  <a:lnTo>
                    <a:pt x="455619" y="582513"/>
                  </a:lnTo>
                  <a:cubicBezTo>
                    <a:pt x="490866" y="582513"/>
                    <a:pt x="519527" y="553898"/>
                    <a:pt x="519527" y="518706"/>
                  </a:cubicBezTo>
                  <a:cubicBezTo>
                    <a:pt x="519527" y="491246"/>
                    <a:pt x="501992" y="466896"/>
                    <a:pt x="475913" y="458187"/>
                  </a:cubicBezTo>
                  <a:cubicBezTo>
                    <a:pt x="475913" y="458187"/>
                    <a:pt x="475824" y="458187"/>
                    <a:pt x="475824" y="458098"/>
                  </a:cubicBezTo>
                  <a:cubicBezTo>
                    <a:pt x="469326" y="455965"/>
                    <a:pt x="462562" y="454899"/>
                    <a:pt x="455619" y="454899"/>
                  </a:cubicBezTo>
                  <a:cubicBezTo>
                    <a:pt x="448943" y="454899"/>
                    <a:pt x="443514" y="449478"/>
                    <a:pt x="443514" y="442813"/>
                  </a:cubicBezTo>
                  <a:cubicBezTo>
                    <a:pt x="443514" y="436148"/>
                    <a:pt x="448943" y="430727"/>
                    <a:pt x="455619" y="430727"/>
                  </a:cubicBezTo>
                  <a:cubicBezTo>
                    <a:pt x="456598" y="430727"/>
                    <a:pt x="457577" y="430727"/>
                    <a:pt x="458556" y="430727"/>
                  </a:cubicBezTo>
                  <a:cubicBezTo>
                    <a:pt x="443959" y="409399"/>
                    <a:pt x="419571" y="395980"/>
                    <a:pt x="392690" y="395980"/>
                  </a:cubicBezTo>
                  <a:cubicBezTo>
                    <a:pt x="384412" y="395980"/>
                    <a:pt x="376402" y="397224"/>
                    <a:pt x="368658" y="399712"/>
                  </a:cubicBezTo>
                  <a:cubicBezTo>
                    <a:pt x="375156" y="412154"/>
                    <a:pt x="378627" y="425928"/>
                    <a:pt x="378627" y="440147"/>
                  </a:cubicBezTo>
                  <a:cubicBezTo>
                    <a:pt x="378627" y="446812"/>
                    <a:pt x="373197" y="452233"/>
                    <a:pt x="366522" y="452233"/>
                  </a:cubicBezTo>
                  <a:cubicBezTo>
                    <a:pt x="359757" y="452233"/>
                    <a:pt x="354417" y="446812"/>
                    <a:pt x="354417" y="440147"/>
                  </a:cubicBezTo>
                  <a:cubicBezTo>
                    <a:pt x="354417" y="427083"/>
                    <a:pt x="350411" y="414553"/>
                    <a:pt x="343024" y="403889"/>
                  </a:cubicBezTo>
                  <a:cubicBezTo>
                    <a:pt x="342756" y="403445"/>
                    <a:pt x="342489" y="403000"/>
                    <a:pt x="342222" y="402556"/>
                  </a:cubicBezTo>
                  <a:cubicBezTo>
                    <a:pt x="341866" y="402200"/>
                    <a:pt x="341510" y="401845"/>
                    <a:pt x="341154" y="401401"/>
                  </a:cubicBezTo>
                  <a:cubicBezTo>
                    <a:pt x="331541" y="388870"/>
                    <a:pt x="318012" y="380517"/>
                    <a:pt x="302881" y="377584"/>
                  </a:cubicBezTo>
                  <a:lnTo>
                    <a:pt x="302881" y="400956"/>
                  </a:lnTo>
                  <a:cubicBezTo>
                    <a:pt x="302881" y="407710"/>
                    <a:pt x="297451" y="413042"/>
                    <a:pt x="290776" y="413042"/>
                  </a:cubicBezTo>
                  <a:cubicBezTo>
                    <a:pt x="284100" y="413042"/>
                    <a:pt x="278671" y="407710"/>
                    <a:pt x="278671" y="400956"/>
                  </a:cubicBezTo>
                  <a:close/>
                  <a:moveTo>
                    <a:pt x="473955" y="122000"/>
                  </a:moveTo>
                  <a:cubicBezTo>
                    <a:pt x="472620" y="122000"/>
                    <a:pt x="471195" y="122267"/>
                    <a:pt x="469860" y="122622"/>
                  </a:cubicBezTo>
                  <a:cubicBezTo>
                    <a:pt x="395093" y="146350"/>
                    <a:pt x="344181" y="167945"/>
                    <a:pt x="330206" y="181986"/>
                  </a:cubicBezTo>
                  <a:cubicBezTo>
                    <a:pt x="306441" y="205714"/>
                    <a:pt x="303860" y="242772"/>
                    <a:pt x="322463" y="269432"/>
                  </a:cubicBezTo>
                  <a:lnTo>
                    <a:pt x="387528" y="204381"/>
                  </a:lnTo>
                  <a:cubicBezTo>
                    <a:pt x="392334" y="199671"/>
                    <a:pt x="399989" y="199671"/>
                    <a:pt x="404706" y="204381"/>
                  </a:cubicBezTo>
                  <a:cubicBezTo>
                    <a:pt x="409424" y="209091"/>
                    <a:pt x="409424" y="216733"/>
                    <a:pt x="404706" y="221443"/>
                  </a:cubicBezTo>
                  <a:lnTo>
                    <a:pt x="339552" y="286495"/>
                  </a:lnTo>
                  <a:cubicBezTo>
                    <a:pt x="366255" y="305068"/>
                    <a:pt x="403371" y="302491"/>
                    <a:pt x="427136" y="278674"/>
                  </a:cubicBezTo>
                  <a:cubicBezTo>
                    <a:pt x="441111" y="264722"/>
                    <a:pt x="462740" y="213890"/>
                    <a:pt x="486505" y="139330"/>
                  </a:cubicBezTo>
                  <a:cubicBezTo>
                    <a:pt x="488018" y="134531"/>
                    <a:pt x="486861" y="129465"/>
                    <a:pt x="483212" y="125911"/>
                  </a:cubicBezTo>
                  <a:cubicBezTo>
                    <a:pt x="480719" y="123333"/>
                    <a:pt x="477426" y="122000"/>
                    <a:pt x="473955" y="122000"/>
                  </a:cubicBezTo>
                  <a:close/>
                  <a:moveTo>
                    <a:pt x="81027" y="80815"/>
                  </a:moveTo>
                  <a:cubicBezTo>
                    <a:pt x="85742" y="76104"/>
                    <a:pt x="93393" y="76104"/>
                    <a:pt x="98108" y="80815"/>
                  </a:cubicBezTo>
                  <a:lnTo>
                    <a:pt x="114923" y="97524"/>
                  </a:lnTo>
                  <a:cubicBezTo>
                    <a:pt x="119638" y="102323"/>
                    <a:pt x="119638" y="109967"/>
                    <a:pt x="114923" y="114677"/>
                  </a:cubicBezTo>
                  <a:cubicBezTo>
                    <a:pt x="112521" y="116988"/>
                    <a:pt x="109407" y="118232"/>
                    <a:pt x="106382" y="118232"/>
                  </a:cubicBezTo>
                  <a:cubicBezTo>
                    <a:pt x="103268" y="118232"/>
                    <a:pt x="100154" y="116988"/>
                    <a:pt x="97752" y="114677"/>
                  </a:cubicBezTo>
                  <a:lnTo>
                    <a:pt x="81027" y="97879"/>
                  </a:lnTo>
                  <a:cubicBezTo>
                    <a:pt x="76311" y="93169"/>
                    <a:pt x="76311" y="85525"/>
                    <a:pt x="81027" y="80815"/>
                  </a:cubicBezTo>
                  <a:close/>
                  <a:moveTo>
                    <a:pt x="43243" y="24157"/>
                  </a:moveTo>
                  <a:cubicBezTo>
                    <a:pt x="38259" y="24157"/>
                    <a:pt x="33541" y="26112"/>
                    <a:pt x="29803" y="29755"/>
                  </a:cubicBezTo>
                  <a:cubicBezTo>
                    <a:pt x="24640" y="34910"/>
                    <a:pt x="22860" y="42197"/>
                    <a:pt x="25085" y="49129"/>
                  </a:cubicBezTo>
                  <a:cubicBezTo>
                    <a:pt x="54547" y="141462"/>
                    <a:pt x="81428" y="204558"/>
                    <a:pt x="98963" y="222065"/>
                  </a:cubicBezTo>
                  <a:cubicBezTo>
                    <a:pt x="130116" y="253169"/>
                    <a:pt x="179070" y="255746"/>
                    <a:pt x="213249" y="229975"/>
                  </a:cubicBezTo>
                  <a:lnTo>
                    <a:pt x="130650" y="147505"/>
                  </a:lnTo>
                  <a:cubicBezTo>
                    <a:pt x="125932" y="142795"/>
                    <a:pt x="125932" y="135153"/>
                    <a:pt x="130650" y="130443"/>
                  </a:cubicBezTo>
                  <a:cubicBezTo>
                    <a:pt x="135367" y="125733"/>
                    <a:pt x="143022" y="125733"/>
                    <a:pt x="147739" y="130443"/>
                  </a:cubicBezTo>
                  <a:lnTo>
                    <a:pt x="230339" y="212912"/>
                  </a:lnTo>
                  <a:cubicBezTo>
                    <a:pt x="256151" y="178787"/>
                    <a:pt x="253570" y="129910"/>
                    <a:pt x="222417" y="98806"/>
                  </a:cubicBezTo>
                  <a:cubicBezTo>
                    <a:pt x="204883" y="81299"/>
                    <a:pt x="141687" y="54461"/>
                    <a:pt x="49207" y="25045"/>
                  </a:cubicBezTo>
                  <a:cubicBezTo>
                    <a:pt x="47248" y="24423"/>
                    <a:pt x="45201" y="24157"/>
                    <a:pt x="43243" y="24157"/>
                  </a:cubicBezTo>
                  <a:close/>
                  <a:moveTo>
                    <a:pt x="33107" y="1229"/>
                  </a:moveTo>
                  <a:cubicBezTo>
                    <a:pt x="40684" y="-615"/>
                    <a:pt x="48762" y="-415"/>
                    <a:pt x="56505" y="2029"/>
                  </a:cubicBezTo>
                  <a:cubicBezTo>
                    <a:pt x="156907" y="33843"/>
                    <a:pt x="218412" y="60681"/>
                    <a:pt x="239507" y="81743"/>
                  </a:cubicBezTo>
                  <a:cubicBezTo>
                    <a:pt x="280273" y="122356"/>
                    <a:pt x="282854" y="186963"/>
                    <a:pt x="247251" y="230597"/>
                  </a:cubicBezTo>
                  <a:lnTo>
                    <a:pt x="266031" y="250947"/>
                  </a:lnTo>
                  <a:cubicBezTo>
                    <a:pt x="278671" y="264544"/>
                    <a:pt x="288283" y="280452"/>
                    <a:pt x="294514" y="297514"/>
                  </a:cubicBezTo>
                  <a:cubicBezTo>
                    <a:pt x="294959" y="297070"/>
                    <a:pt x="295493" y="296537"/>
                    <a:pt x="295938" y="296003"/>
                  </a:cubicBezTo>
                  <a:lnTo>
                    <a:pt x="305017" y="286583"/>
                  </a:lnTo>
                  <a:cubicBezTo>
                    <a:pt x="277157" y="250325"/>
                    <a:pt x="279828" y="198071"/>
                    <a:pt x="313117" y="164835"/>
                  </a:cubicBezTo>
                  <a:cubicBezTo>
                    <a:pt x="330473" y="147505"/>
                    <a:pt x="380763" y="125555"/>
                    <a:pt x="462473" y="99606"/>
                  </a:cubicBezTo>
                  <a:cubicBezTo>
                    <a:pt x="475913" y="95340"/>
                    <a:pt x="490421" y="98895"/>
                    <a:pt x="500390" y="108848"/>
                  </a:cubicBezTo>
                  <a:cubicBezTo>
                    <a:pt x="510270" y="118801"/>
                    <a:pt x="513830" y="133198"/>
                    <a:pt x="509558" y="146617"/>
                  </a:cubicBezTo>
                  <a:cubicBezTo>
                    <a:pt x="483568" y="228286"/>
                    <a:pt x="461583" y="278496"/>
                    <a:pt x="444226" y="295826"/>
                  </a:cubicBezTo>
                  <a:cubicBezTo>
                    <a:pt x="426157" y="313866"/>
                    <a:pt x="402392" y="322841"/>
                    <a:pt x="378627" y="322841"/>
                  </a:cubicBezTo>
                  <a:cubicBezTo>
                    <a:pt x="358689" y="322841"/>
                    <a:pt x="338751" y="316443"/>
                    <a:pt x="322196" y="303735"/>
                  </a:cubicBezTo>
                  <a:lnTo>
                    <a:pt x="313384" y="312799"/>
                  </a:lnTo>
                  <a:cubicBezTo>
                    <a:pt x="306530" y="319909"/>
                    <a:pt x="302703" y="329151"/>
                    <a:pt x="302703" y="338927"/>
                  </a:cubicBezTo>
                  <a:cubicBezTo>
                    <a:pt x="302792" y="340882"/>
                    <a:pt x="302881" y="342837"/>
                    <a:pt x="302881" y="344792"/>
                  </a:cubicBezTo>
                  <a:lnTo>
                    <a:pt x="302881" y="353057"/>
                  </a:lnTo>
                  <a:cubicBezTo>
                    <a:pt x="322463" y="355811"/>
                    <a:pt x="340353" y="364965"/>
                    <a:pt x="354061" y="379273"/>
                  </a:cubicBezTo>
                  <a:cubicBezTo>
                    <a:pt x="366344" y="374296"/>
                    <a:pt x="379250" y="371808"/>
                    <a:pt x="392690" y="371808"/>
                  </a:cubicBezTo>
                  <a:cubicBezTo>
                    <a:pt x="435592" y="371808"/>
                    <a:pt x="473688" y="397935"/>
                    <a:pt x="489264" y="437392"/>
                  </a:cubicBezTo>
                  <a:cubicBezTo>
                    <a:pt x="522019" y="450900"/>
                    <a:pt x="543737" y="482803"/>
                    <a:pt x="543737" y="518706"/>
                  </a:cubicBezTo>
                  <a:cubicBezTo>
                    <a:pt x="543737" y="567228"/>
                    <a:pt x="504218" y="606685"/>
                    <a:pt x="455619" y="606685"/>
                  </a:cubicBezTo>
                  <a:lnTo>
                    <a:pt x="125309" y="606685"/>
                  </a:lnTo>
                  <a:cubicBezTo>
                    <a:pt x="76711" y="606685"/>
                    <a:pt x="37190" y="567228"/>
                    <a:pt x="37190" y="518706"/>
                  </a:cubicBezTo>
                  <a:cubicBezTo>
                    <a:pt x="37190" y="483603"/>
                    <a:pt x="58285" y="451966"/>
                    <a:pt x="90062" y="438014"/>
                  </a:cubicBezTo>
                  <a:cubicBezTo>
                    <a:pt x="105549" y="398201"/>
                    <a:pt x="143734" y="371808"/>
                    <a:pt x="186903" y="371808"/>
                  </a:cubicBezTo>
                  <a:cubicBezTo>
                    <a:pt x="200521" y="371808"/>
                    <a:pt x="214050" y="374474"/>
                    <a:pt x="226512" y="379628"/>
                  </a:cubicBezTo>
                  <a:cubicBezTo>
                    <a:pt x="240397" y="364965"/>
                    <a:pt x="258644" y="355634"/>
                    <a:pt x="278671" y="352968"/>
                  </a:cubicBezTo>
                  <a:lnTo>
                    <a:pt x="278671" y="344792"/>
                  </a:lnTo>
                  <a:cubicBezTo>
                    <a:pt x="278671" y="315999"/>
                    <a:pt x="267900" y="288539"/>
                    <a:pt x="248319" y="267299"/>
                  </a:cubicBezTo>
                  <a:lnTo>
                    <a:pt x="229983" y="247570"/>
                  </a:lnTo>
                  <a:cubicBezTo>
                    <a:pt x="209778" y="263656"/>
                    <a:pt x="185212" y="271743"/>
                    <a:pt x="160735" y="271743"/>
                  </a:cubicBezTo>
                  <a:cubicBezTo>
                    <a:pt x="132163" y="271743"/>
                    <a:pt x="103591" y="260812"/>
                    <a:pt x="81873" y="239128"/>
                  </a:cubicBezTo>
                  <a:cubicBezTo>
                    <a:pt x="60778" y="218066"/>
                    <a:pt x="33897" y="156659"/>
                    <a:pt x="2032" y="56416"/>
                  </a:cubicBezTo>
                  <a:cubicBezTo>
                    <a:pt x="-2863" y="40953"/>
                    <a:pt x="1231" y="24157"/>
                    <a:pt x="12713" y="12693"/>
                  </a:cubicBezTo>
                  <a:cubicBezTo>
                    <a:pt x="18454" y="6961"/>
                    <a:pt x="25530" y="3073"/>
                    <a:pt x="33107" y="12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9" name="任意多边形: 形状 18">
              <a:extLst>
                <a:ext uri="{FF2B5EF4-FFF2-40B4-BE49-F238E27FC236}">
                  <a16:creationId xmlns:a16="http://schemas.microsoft.com/office/drawing/2014/main" id="{E8BA50AA-4968-C6CA-E070-72AA053FABF0}"/>
                </a:ext>
              </a:extLst>
            </p:cNvPr>
            <p:cNvSpPr/>
            <p:nvPr/>
          </p:nvSpPr>
          <p:spPr>
            <a:xfrm>
              <a:off x="11518900" y="614368"/>
              <a:ext cx="483534" cy="609685"/>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pic>
        <p:nvPicPr>
          <p:cNvPr id="20" name="图片 19">
            <a:extLst>
              <a:ext uri="{FF2B5EF4-FFF2-40B4-BE49-F238E27FC236}">
                <a16:creationId xmlns:a16="http://schemas.microsoft.com/office/drawing/2014/main" id="{E24ADFE1-18EA-494C-76A7-798853A703EE}"/>
              </a:ext>
            </a:extLst>
          </p:cNvPr>
          <p:cNvPicPr>
            <a:picLocks noChangeAspect="1"/>
          </p:cNvPicPr>
          <p:nvPr/>
        </p:nvPicPr>
        <p:blipFill rotWithShape="1">
          <a:blip r:embed="rId2">
            <a:alphaModFix amt="44000"/>
            <a:extLst>
              <a:ext uri="{28A0092B-C50C-407E-A947-70E740481C1C}">
                <a14:useLocalDpi xmlns:a14="http://schemas.microsoft.com/office/drawing/2010/main" val="0"/>
              </a:ext>
            </a:extLst>
          </a:blip>
          <a:srcRect l="30702" t="43408"/>
          <a:stretch/>
        </p:blipFill>
        <p:spPr>
          <a:xfrm rot="16427475">
            <a:off x="9882485" y="1030447"/>
            <a:ext cx="3749602" cy="3346134"/>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sp>
        <p:nvSpPr>
          <p:cNvPr id="2" name="文本占位符 1">
            <a:extLst>
              <a:ext uri="{FF2B5EF4-FFF2-40B4-BE49-F238E27FC236}">
                <a16:creationId xmlns:a16="http://schemas.microsoft.com/office/drawing/2014/main" id="{B1B4D3C2-FDA1-F317-DC51-FDD4C86CBAE0}"/>
              </a:ext>
            </a:extLst>
          </p:cNvPr>
          <p:cNvSpPr>
            <a:spLocks noGrp="1"/>
          </p:cNvSpPr>
          <p:nvPr>
            <p:ph type="body" sz="quarter" idx="10"/>
          </p:nvPr>
        </p:nvSpPr>
        <p:spPr/>
        <p:txBody>
          <a:bodyPr>
            <a:spAutoFit/>
          </a:bodyPr>
          <a:lstStyle/>
          <a:p>
            <a:r>
              <a:rPr lang="en-US" altLang="zh-CN" sz="3600" dirty="0">
                <a:solidFill>
                  <a:schemeClr val="tx1">
                    <a:lumMod val="75000"/>
                    <a:lumOff val="25000"/>
                  </a:schemeClr>
                </a:solidFill>
                <a:latin typeface="+mn-ea"/>
                <a:cs typeface="+mn-ea"/>
                <a:sym typeface="+mn-lt"/>
              </a:rPr>
              <a:t>PART   03</a:t>
            </a:r>
            <a:endParaRPr lang="zh-CN" altLang="en-US" sz="3600" dirty="0">
              <a:solidFill>
                <a:schemeClr val="tx1">
                  <a:lumMod val="75000"/>
                  <a:lumOff val="25000"/>
                </a:schemeClr>
              </a:solidFill>
              <a:latin typeface="+mn-ea"/>
              <a:cs typeface="+mn-ea"/>
              <a:sym typeface="+mn-lt"/>
            </a:endParaRPr>
          </a:p>
        </p:txBody>
      </p:sp>
      <p:sp>
        <p:nvSpPr>
          <p:cNvPr id="12" name="文本占位符 11">
            <a:extLst>
              <a:ext uri="{FF2B5EF4-FFF2-40B4-BE49-F238E27FC236}">
                <a16:creationId xmlns:a16="http://schemas.microsoft.com/office/drawing/2014/main" id="{C7564622-A120-A053-C053-E39DA41BBF7B}"/>
              </a:ext>
            </a:extLst>
          </p:cNvPr>
          <p:cNvSpPr>
            <a:spLocks noGrp="1"/>
          </p:cNvSpPr>
          <p:nvPr>
            <p:ph type="body" sz="quarter" idx="11"/>
          </p:nvPr>
        </p:nvSpPr>
        <p:spPr>
          <a:xfrm>
            <a:off x="4090645" y="2718697"/>
            <a:ext cx="7023100" cy="1107996"/>
          </a:xfrm>
        </p:spPr>
        <p:txBody>
          <a:bodyPr>
            <a:spAutoFit/>
          </a:bodyPr>
          <a:lstStyle/>
          <a:p>
            <a:r>
              <a:rPr lang="zh-CN" altLang="en-US" dirty="0"/>
              <a:t>固体垃圾的现状</a:t>
            </a:r>
          </a:p>
        </p:txBody>
      </p:sp>
    </p:spTree>
    <p:extLst>
      <p:ext uri="{BB962C8B-B14F-4D97-AF65-F5344CB8AC3E}">
        <p14:creationId xmlns:p14="http://schemas.microsoft.com/office/powerpoint/2010/main" val="29478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build="p"/>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C1A846-AC20-DC4C-2AD2-C4F9A4BA5B48}"/>
              </a:ext>
            </a:extLst>
          </p:cNvPr>
          <p:cNvSpPr>
            <a:spLocks noGrp="1"/>
          </p:cNvSpPr>
          <p:nvPr>
            <p:ph type="body" sz="quarter" idx="13"/>
          </p:nvPr>
        </p:nvSpPr>
        <p:spPr>
          <a:xfrm>
            <a:off x="800910" y="296186"/>
            <a:ext cx="10717989" cy="584775"/>
          </a:xfrm>
        </p:spPr>
        <p:txBody>
          <a:bodyPr>
            <a:spAutoFit/>
          </a:bodyPr>
          <a:lstStyle/>
          <a:p>
            <a:pPr algn="l"/>
            <a:r>
              <a:rPr lang="zh-CN" altLang="en-US" dirty="0"/>
              <a:t>数码电子厂商</a:t>
            </a:r>
          </a:p>
        </p:txBody>
      </p:sp>
      <p:sp>
        <p:nvSpPr>
          <p:cNvPr id="20" name="文本框 19">
            <a:extLst>
              <a:ext uri="{FF2B5EF4-FFF2-40B4-BE49-F238E27FC236}">
                <a16:creationId xmlns:a16="http://schemas.microsoft.com/office/drawing/2014/main" id="{D717419E-55A0-0CCB-719E-CD54C57A12A8}"/>
              </a:ext>
            </a:extLst>
          </p:cNvPr>
          <p:cNvSpPr txBox="1"/>
          <p:nvPr/>
        </p:nvSpPr>
        <p:spPr>
          <a:xfrm>
            <a:off x="673101" y="1218115"/>
            <a:ext cx="3758289" cy="4854149"/>
          </a:xfrm>
          <a:prstGeom prst="rect">
            <a:avLst/>
          </a:prstGeom>
          <a:noFill/>
        </p:spPr>
        <p:txBody>
          <a:bodyPr wrap="square" rtlCol="0">
            <a:spAutoFit/>
          </a:bodyPr>
          <a:lstStyle/>
          <a:p>
            <a:pPr>
              <a:lnSpc>
                <a:spcPct val="130000"/>
              </a:lnSpc>
            </a:pPr>
            <a:r>
              <a:rPr lang="zh-CN" altLang="en-US" sz="2000" dirty="0">
                <a:solidFill>
                  <a:schemeClr val="tx1">
                    <a:lumMod val="75000"/>
                    <a:lumOff val="25000"/>
                  </a:schemeClr>
                </a:solidFill>
              </a:rPr>
              <a:t>       数码产品的回收应该是大家最熟悉的领域了，</a:t>
            </a:r>
            <a:r>
              <a:rPr lang="en-US" altLang="zh-CN" sz="2000" dirty="0">
                <a:solidFill>
                  <a:schemeClr val="tx1">
                    <a:lumMod val="75000"/>
                    <a:lumOff val="25000"/>
                  </a:schemeClr>
                </a:solidFill>
              </a:rPr>
              <a:t>Apple Trade In </a:t>
            </a:r>
            <a:r>
              <a:rPr lang="zh-CN" altLang="en-US" sz="2000" dirty="0">
                <a:solidFill>
                  <a:schemeClr val="tx1">
                    <a:lumMod val="75000"/>
                    <a:lumOff val="25000"/>
                  </a:schemeClr>
                </a:solidFill>
              </a:rPr>
              <a:t>换购计划 </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可以用手中的旧设备换购新产品，</a:t>
            </a:r>
            <a:r>
              <a:rPr lang="en-US" altLang="zh-CN" sz="2000" dirty="0">
                <a:solidFill>
                  <a:schemeClr val="tx1">
                    <a:lumMod val="75000"/>
                    <a:lumOff val="25000"/>
                  </a:schemeClr>
                </a:solidFill>
              </a:rPr>
              <a:t>Apple </a:t>
            </a:r>
            <a:r>
              <a:rPr lang="zh-CN" altLang="en-US" sz="2000" dirty="0">
                <a:solidFill>
                  <a:schemeClr val="tx1">
                    <a:lumMod val="75000"/>
                    <a:lumOff val="25000"/>
                  </a:schemeClr>
                </a:solidFill>
              </a:rPr>
              <a:t>会给予折抵优惠，回收对象不限品牌，可以通过上门取货或者自行送往门店的方式处理。除了 </a:t>
            </a:r>
            <a:r>
              <a:rPr lang="en-US" altLang="zh-CN" sz="2000" dirty="0">
                <a:solidFill>
                  <a:schemeClr val="tx1">
                    <a:lumMod val="75000"/>
                    <a:lumOff val="25000"/>
                  </a:schemeClr>
                </a:solidFill>
              </a:rPr>
              <a:t>Apple </a:t>
            </a:r>
            <a:r>
              <a:rPr lang="zh-CN" altLang="en-US" sz="2000" dirty="0">
                <a:solidFill>
                  <a:schemeClr val="tx1">
                    <a:lumMod val="75000"/>
                    <a:lumOff val="25000"/>
                  </a:schemeClr>
                </a:solidFill>
              </a:rPr>
              <a:t>之外，华为、小米、魅族、一加、联想、索尼、惠普、联想、戴尔等电子数码产品厂商也都提供类似的服务（一加只接受手机产品回收）。</a:t>
            </a:r>
            <a:endParaRPr lang="en-US" altLang="zh-CN" sz="2000" dirty="0">
              <a:solidFill>
                <a:schemeClr val="tx1">
                  <a:lumMod val="75000"/>
                  <a:lumOff val="25000"/>
                </a:schemeClr>
              </a:solidFill>
            </a:endParaRPr>
          </a:p>
        </p:txBody>
      </p:sp>
      <p:pic>
        <p:nvPicPr>
          <p:cNvPr id="28" name="图片 27">
            <a:extLst>
              <a:ext uri="{FF2B5EF4-FFF2-40B4-BE49-F238E27FC236}">
                <a16:creationId xmlns:a16="http://schemas.microsoft.com/office/drawing/2014/main" id="{7F9AC32C-195C-6C49-F771-036C03D561BC}"/>
              </a:ext>
            </a:extLst>
          </p:cNvPr>
          <p:cNvPicPr>
            <a:picLocks noChangeAspect="1"/>
          </p:cNvPicPr>
          <p:nvPr/>
        </p:nvPicPr>
        <p:blipFill rotWithShape="1">
          <a:blip r:embed="rId3">
            <a:alphaModFix amt="55000"/>
            <a:extLst>
              <a:ext uri="{28A0092B-C50C-407E-A947-70E740481C1C}">
                <a14:useLocalDpi xmlns:a14="http://schemas.microsoft.com/office/drawing/2010/main" val="0"/>
              </a:ext>
            </a:extLst>
          </a:blip>
          <a:srcRect l="30702" t="40501"/>
          <a:stretch/>
        </p:blipFill>
        <p:spPr>
          <a:xfrm rot="16427475">
            <a:off x="10163459" y="4170922"/>
            <a:ext cx="3749602" cy="3518058"/>
          </a:xfrm>
          <a:custGeom>
            <a:avLst/>
            <a:gdLst>
              <a:gd name="connsiteX0" fmla="*/ 3749602 w 3749602"/>
              <a:gd name="connsiteY0" fmla="*/ 0 h 4302715"/>
              <a:gd name="connsiteX1" fmla="*/ 3749602 w 3749602"/>
              <a:gd name="connsiteY1" fmla="*/ 4302715 h 4302715"/>
              <a:gd name="connsiteX2" fmla="*/ 268660 w 3749602"/>
              <a:gd name="connsiteY2" fmla="*/ 4302715 h 4302715"/>
              <a:gd name="connsiteX3" fmla="*/ 0 w 3749602"/>
              <a:gd name="connsiteY3" fmla="*/ 248473 h 4302715"/>
            </a:gdLst>
            <a:ahLst/>
            <a:cxnLst>
              <a:cxn ang="0">
                <a:pos x="connsiteX0" y="connsiteY0"/>
              </a:cxn>
              <a:cxn ang="0">
                <a:pos x="connsiteX1" y="connsiteY1"/>
              </a:cxn>
              <a:cxn ang="0">
                <a:pos x="connsiteX2" y="connsiteY2"/>
              </a:cxn>
              <a:cxn ang="0">
                <a:pos x="connsiteX3" y="connsiteY3"/>
              </a:cxn>
            </a:cxnLst>
            <a:rect l="l" t="t" r="r" b="b"/>
            <a:pathLst>
              <a:path w="3749602" h="4302715">
                <a:moveTo>
                  <a:pt x="3749602" y="0"/>
                </a:moveTo>
                <a:lnTo>
                  <a:pt x="3749602" y="4302715"/>
                </a:lnTo>
                <a:lnTo>
                  <a:pt x="268660" y="4302715"/>
                </a:lnTo>
                <a:lnTo>
                  <a:pt x="0" y="248473"/>
                </a:lnTo>
                <a:close/>
              </a:path>
            </a:pathLst>
          </a:custGeom>
        </p:spPr>
      </p:pic>
      <p:pic>
        <p:nvPicPr>
          <p:cNvPr id="3" name="图片 2">
            <a:extLst>
              <a:ext uri="{FF2B5EF4-FFF2-40B4-BE49-F238E27FC236}">
                <a16:creationId xmlns:a16="http://schemas.microsoft.com/office/drawing/2014/main" id="{3143FC74-35F9-4403-861D-E481A24C4E0F}"/>
              </a:ext>
            </a:extLst>
          </p:cNvPr>
          <p:cNvPicPr>
            <a:picLocks noChangeAspect="1"/>
          </p:cNvPicPr>
          <p:nvPr/>
        </p:nvPicPr>
        <p:blipFill>
          <a:blip r:embed="rId4"/>
          <a:stretch>
            <a:fillRect/>
          </a:stretch>
        </p:blipFill>
        <p:spPr>
          <a:xfrm>
            <a:off x="4646813" y="790011"/>
            <a:ext cx="4438878" cy="2384548"/>
          </a:xfrm>
          <a:prstGeom prst="rect">
            <a:avLst/>
          </a:prstGeom>
        </p:spPr>
      </p:pic>
      <p:pic>
        <p:nvPicPr>
          <p:cNvPr id="4" name="图片 3">
            <a:extLst>
              <a:ext uri="{FF2B5EF4-FFF2-40B4-BE49-F238E27FC236}">
                <a16:creationId xmlns:a16="http://schemas.microsoft.com/office/drawing/2014/main" id="{02FA7819-C56A-A768-F20B-D76D90AB1CB4}"/>
              </a:ext>
            </a:extLst>
          </p:cNvPr>
          <p:cNvPicPr>
            <a:picLocks noChangeAspect="1"/>
          </p:cNvPicPr>
          <p:nvPr/>
        </p:nvPicPr>
        <p:blipFill>
          <a:blip r:embed="rId5"/>
          <a:stretch>
            <a:fillRect/>
          </a:stretch>
        </p:blipFill>
        <p:spPr>
          <a:xfrm>
            <a:off x="6594621" y="1681720"/>
            <a:ext cx="4759842" cy="2466674"/>
          </a:xfrm>
          <a:prstGeom prst="rect">
            <a:avLst/>
          </a:prstGeom>
        </p:spPr>
      </p:pic>
      <p:pic>
        <p:nvPicPr>
          <p:cNvPr id="5" name="图片 4">
            <a:extLst>
              <a:ext uri="{FF2B5EF4-FFF2-40B4-BE49-F238E27FC236}">
                <a16:creationId xmlns:a16="http://schemas.microsoft.com/office/drawing/2014/main" id="{7582E57A-4191-1430-33A9-194DA2809498}"/>
              </a:ext>
            </a:extLst>
          </p:cNvPr>
          <p:cNvPicPr>
            <a:picLocks noChangeAspect="1"/>
          </p:cNvPicPr>
          <p:nvPr/>
        </p:nvPicPr>
        <p:blipFill>
          <a:blip r:embed="rId6"/>
          <a:stretch>
            <a:fillRect/>
          </a:stretch>
        </p:blipFill>
        <p:spPr>
          <a:xfrm>
            <a:off x="4949548" y="3975318"/>
            <a:ext cx="5622127" cy="1469249"/>
          </a:xfrm>
          <a:prstGeom prst="rect">
            <a:avLst/>
          </a:prstGeom>
        </p:spPr>
      </p:pic>
      <p:pic>
        <p:nvPicPr>
          <p:cNvPr id="6" name="图片 5">
            <a:extLst>
              <a:ext uri="{FF2B5EF4-FFF2-40B4-BE49-F238E27FC236}">
                <a16:creationId xmlns:a16="http://schemas.microsoft.com/office/drawing/2014/main" id="{7CD0FDBB-C8C3-6D76-646F-B8339D1BB670}"/>
              </a:ext>
            </a:extLst>
          </p:cNvPr>
          <p:cNvPicPr>
            <a:picLocks noChangeAspect="1"/>
          </p:cNvPicPr>
          <p:nvPr/>
        </p:nvPicPr>
        <p:blipFill>
          <a:blip r:embed="rId7"/>
          <a:stretch>
            <a:fillRect/>
          </a:stretch>
        </p:blipFill>
        <p:spPr>
          <a:xfrm>
            <a:off x="5314003" y="2210462"/>
            <a:ext cx="5116352" cy="3093057"/>
          </a:xfrm>
          <a:prstGeom prst="rect">
            <a:avLst/>
          </a:prstGeom>
        </p:spPr>
      </p:pic>
    </p:spTree>
    <p:extLst>
      <p:ext uri="{BB962C8B-B14F-4D97-AF65-F5344CB8AC3E}">
        <p14:creationId xmlns:p14="http://schemas.microsoft.com/office/powerpoint/2010/main" val="2193527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9C46272-47F7-8624-91B2-AF8EFC19A3B1}"/>
              </a:ext>
            </a:extLst>
          </p:cNvPr>
          <p:cNvSpPr>
            <a:spLocks noGrp="1"/>
          </p:cNvSpPr>
          <p:nvPr>
            <p:ph type="body" sz="quarter" idx="13"/>
          </p:nvPr>
        </p:nvSpPr>
        <p:spPr>
          <a:xfrm>
            <a:off x="800910" y="296186"/>
            <a:ext cx="10717989" cy="584775"/>
          </a:xfrm>
        </p:spPr>
        <p:txBody>
          <a:bodyPr>
            <a:spAutoFit/>
          </a:bodyPr>
          <a:lstStyle/>
          <a:p>
            <a:r>
              <a:rPr lang="zh-CN" altLang="en-US" dirty="0"/>
              <a:t>快消品牌</a:t>
            </a:r>
          </a:p>
        </p:txBody>
      </p:sp>
      <p:pic>
        <p:nvPicPr>
          <p:cNvPr id="5" name="图片 4" descr="绿色的田地&#10;&#10;描述已自动生成">
            <a:extLst>
              <a:ext uri="{FF2B5EF4-FFF2-40B4-BE49-F238E27FC236}">
                <a16:creationId xmlns:a16="http://schemas.microsoft.com/office/drawing/2014/main" id="{DE8102DA-E32A-FA25-D362-8BF851B1248A}"/>
              </a:ext>
            </a:extLst>
          </p:cNvPr>
          <p:cNvPicPr>
            <a:picLocks noChangeAspect="1"/>
          </p:cNvPicPr>
          <p:nvPr/>
        </p:nvPicPr>
        <p:blipFill rotWithShape="1">
          <a:blip r:embed="rId3">
            <a:extLst>
              <a:ext uri="{28A0092B-C50C-407E-A947-70E740481C1C}">
                <a14:useLocalDpi xmlns:a14="http://schemas.microsoft.com/office/drawing/2010/main" val="0"/>
              </a:ext>
            </a:extLst>
          </a:blip>
          <a:srcRect l="43416" r="4331"/>
          <a:stretch/>
        </p:blipFill>
        <p:spPr>
          <a:xfrm>
            <a:off x="777130" y="1740265"/>
            <a:ext cx="2901486" cy="3702185"/>
          </a:xfrm>
          <a:prstGeom prst="rect">
            <a:avLst/>
          </a:prstGeom>
        </p:spPr>
      </p:pic>
      <p:sp>
        <p:nvSpPr>
          <p:cNvPr id="6" name="矩形 5">
            <a:extLst>
              <a:ext uri="{FF2B5EF4-FFF2-40B4-BE49-F238E27FC236}">
                <a16:creationId xmlns:a16="http://schemas.microsoft.com/office/drawing/2014/main" id="{A4F16F4C-2B53-14D3-EC6E-85C1BA23E7F9}"/>
              </a:ext>
            </a:extLst>
          </p:cNvPr>
          <p:cNvSpPr/>
          <p:nvPr/>
        </p:nvSpPr>
        <p:spPr>
          <a:xfrm>
            <a:off x="775543" y="1740265"/>
            <a:ext cx="2901486" cy="3702185"/>
          </a:xfrm>
          <a:prstGeom prst="rect">
            <a:avLst/>
          </a:prstGeom>
          <a:gradFill>
            <a:gsLst>
              <a:gs pos="0">
                <a:schemeClr val="accent5">
                  <a:alpha val="68000"/>
                </a:schemeClr>
              </a:gs>
              <a:gs pos="100000">
                <a:schemeClr val="accent6">
                  <a:alpha val="6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grpSp>
        <p:nvGrpSpPr>
          <p:cNvPr id="7" name="组合 6">
            <a:extLst>
              <a:ext uri="{FF2B5EF4-FFF2-40B4-BE49-F238E27FC236}">
                <a16:creationId xmlns:a16="http://schemas.microsoft.com/office/drawing/2014/main" id="{9C50302C-8A5D-BBFB-1A81-4C3E13AE7C93}"/>
              </a:ext>
            </a:extLst>
          </p:cNvPr>
          <p:cNvGrpSpPr/>
          <p:nvPr/>
        </p:nvGrpSpPr>
        <p:grpSpPr>
          <a:xfrm>
            <a:off x="1772212" y="1740265"/>
            <a:ext cx="908148" cy="908148"/>
            <a:chOff x="800910" y="1668222"/>
            <a:chExt cx="908148" cy="908148"/>
          </a:xfrm>
        </p:grpSpPr>
        <p:sp>
          <p:nvSpPr>
            <p:cNvPr id="8" name="椭圆 7">
              <a:extLst>
                <a:ext uri="{FF2B5EF4-FFF2-40B4-BE49-F238E27FC236}">
                  <a16:creationId xmlns:a16="http://schemas.microsoft.com/office/drawing/2014/main" id="{79040886-7D6B-3A41-1F61-EE83003BE520}"/>
                </a:ext>
              </a:extLst>
            </p:cNvPr>
            <p:cNvSpPr/>
            <p:nvPr/>
          </p:nvSpPr>
          <p:spPr>
            <a:xfrm>
              <a:off x="800910" y="1668222"/>
              <a:ext cx="908148" cy="908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任意多边形: 形状 8">
              <a:extLst>
                <a:ext uri="{FF2B5EF4-FFF2-40B4-BE49-F238E27FC236}">
                  <a16:creationId xmlns:a16="http://schemas.microsoft.com/office/drawing/2014/main" id="{2AAFE08A-3443-F3D4-2BB0-584765F9B903}"/>
                </a:ext>
              </a:extLst>
            </p:cNvPr>
            <p:cNvSpPr/>
            <p:nvPr/>
          </p:nvSpPr>
          <p:spPr>
            <a:xfrm>
              <a:off x="950142" y="1865352"/>
              <a:ext cx="609685" cy="513888"/>
            </a:xfrm>
            <a:custGeom>
              <a:avLst/>
              <a:gdLst>
                <a:gd name="connsiteX0" fmla="*/ 266672 w 607639"/>
                <a:gd name="connsiteY0" fmla="*/ 365106 h 512164"/>
                <a:gd name="connsiteX1" fmla="*/ 303784 w 607639"/>
                <a:gd name="connsiteY1" fmla="*/ 399227 h 512164"/>
                <a:gd name="connsiteX2" fmla="*/ 340986 w 607639"/>
                <a:gd name="connsiteY2" fmla="*/ 365106 h 512164"/>
                <a:gd name="connsiteX3" fmla="*/ 377742 w 607639"/>
                <a:gd name="connsiteY3" fmla="*/ 387853 h 512164"/>
                <a:gd name="connsiteX4" fmla="*/ 336536 w 607639"/>
                <a:gd name="connsiteY4" fmla="*/ 426417 h 512164"/>
                <a:gd name="connsiteX5" fmla="*/ 400704 w 607639"/>
                <a:gd name="connsiteY5" fmla="*/ 473689 h 512164"/>
                <a:gd name="connsiteX6" fmla="*/ 406311 w 607639"/>
                <a:gd name="connsiteY6" fmla="*/ 502923 h 512164"/>
                <a:gd name="connsiteX7" fmla="*/ 388867 w 607639"/>
                <a:gd name="connsiteY7" fmla="*/ 512164 h 512164"/>
                <a:gd name="connsiteX8" fmla="*/ 377030 w 607639"/>
                <a:gd name="connsiteY8" fmla="*/ 508521 h 512164"/>
                <a:gd name="connsiteX9" fmla="*/ 303784 w 607639"/>
                <a:gd name="connsiteY9" fmla="*/ 454141 h 512164"/>
                <a:gd name="connsiteX10" fmla="*/ 230627 w 607639"/>
                <a:gd name="connsiteY10" fmla="*/ 508521 h 512164"/>
                <a:gd name="connsiteX11" fmla="*/ 218790 w 607639"/>
                <a:gd name="connsiteY11" fmla="*/ 512164 h 512164"/>
                <a:gd name="connsiteX12" fmla="*/ 201347 w 607639"/>
                <a:gd name="connsiteY12" fmla="*/ 502923 h 512164"/>
                <a:gd name="connsiteX13" fmla="*/ 206865 w 607639"/>
                <a:gd name="connsiteY13" fmla="*/ 473689 h 512164"/>
                <a:gd name="connsiteX14" fmla="*/ 271033 w 607639"/>
                <a:gd name="connsiteY14" fmla="*/ 426417 h 512164"/>
                <a:gd name="connsiteX15" fmla="*/ 229915 w 607639"/>
                <a:gd name="connsiteY15" fmla="*/ 387853 h 512164"/>
                <a:gd name="connsiteX16" fmla="*/ 406281 w 607639"/>
                <a:gd name="connsiteY16" fmla="*/ 292494 h 512164"/>
                <a:gd name="connsiteX17" fmla="*/ 444774 w 607639"/>
                <a:gd name="connsiteY17" fmla="*/ 311498 h 512164"/>
                <a:gd name="connsiteX18" fmla="*/ 441210 w 607639"/>
                <a:gd name="connsiteY18" fmla="*/ 316204 h 512164"/>
                <a:gd name="connsiteX19" fmla="*/ 410915 w 607639"/>
                <a:gd name="connsiteY19" fmla="*/ 315227 h 512164"/>
                <a:gd name="connsiteX20" fmla="*/ 402717 w 607639"/>
                <a:gd name="connsiteY20" fmla="*/ 297023 h 512164"/>
                <a:gd name="connsiteX21" fmla="*/ 406281 w 607639"/>
                <a:gd name="connsiteY21" fmla="*/ 292494 h 512164"/>
                <a:gd name="connsiteX22" fmla="*/ 201221 w 607639"/>
                <a:gd name="connsiteY22" fmla="*/ 292494 h 512164"/>
                <a:gd name="connsiteX23" fmla="*/ 204781 w 607639"/>
                <a:gd name="connsiteY23" fmla="*/ 297023 h 512164"/>
                <a:gd name="connsiteX24" fmla="*/ 196682 w 607639"/>
                <a:gd name="connsiteY24" fmla="*/ 315227 h 512164"/>
                <a:gd name="connsiteX25" fmla="*/ 166424 w 607639"/>
                <a:gd name="connsiteY25" fmla="*/ 316204 h 512164"/>
                <a:gd name="connsiteX26" fmla="*/ 162865 w 607639"/>
                <a:gd name="connsiteY26" fmla="*/ 311498 h 512164"/>
                <a:gd name="connsiteX27" fmla="*/ 325823 w 607639"/>
                <a:gd name="connsiteY27" fmla="*/ 260104 h 512164"/>
                <a:gd name="connsiteX28" fmla="*/ 369970 w 607639"/>
                <a:gd name="connsiteY28" fmla="*/ 287483 h 512164"/>
                <a:gd name="connsiteX29" fmla="*/ 396227 w 607639"/>
                <a:gd name="connsiteY29" fmla="*/ 326685 h 512164"/>
                <a:gd name="connsiteX30" fmla="*/ 397829 w 607639"/>
                <a:gd name="connsiteY30" fmla="*/ 336196 h 512164"/>
                <a:gd name="connsiteX31" fmla="*/ 406998 w 607639"/>
                <a:gd name="connsiteY31" fmla="*/ 333441 h 512164"/>
                <a:gd name="connsiteX32" fmla="*/ 453904 w 607639"/>
                <a:gd name="connsiteY32" fmla="*/ 339574 h 512164"/>
                <a:gd name="connsiteX33" fmla="*/ 498051 w 607639"/>
                <a:gd name="connsiteY33" fmla="*/ 366864 h 512164"/>
                <a:gd name="connsiteX34" fmla="*/ 494669 w 607639"/>
                <a:gd name="connsiteY34" fmla="*/ 372287 h 512164"/>
                <a:gd name="connsiteX35" fmla="*/ 458710 w 607639"/>
                <a:gd name="connsiteY35" fmla="*/ 398154 h 512164"/>
                <a:gd name="connsiteX36" fmla="*/ 415275 w 607639"/>
                <a:gd name="connsiteY36" fmla="*/ 391310 h 512164"/>
                <a:gd name="connsiteX37" fmla="*/ 340598 w 607639"/>
                <a:gd name="connsiteY37" fmla="*/ 344997 h 512164"/>
                <a:gd name="connsiteX38" fmla="*/ 322530 w 607639"/>
                <a:gd name="connsiteY38" fmla="*/ 265438 h 512164"/>
                <a:gd name="connsiteX39" fmla="*/ 281726 w 607639"/>
                <a:gd name="connsiteY39" fmla="*/ 260104 h 512164"/>
                <a:gd name="connsiteX40" fmla="*/ 285109 w 607639"/>
                <a:gd name="connsiteY40" fmla="*/ 265438 h 512164"/>
                <a:gd name="connsiteX41" fmla="*/ 266951 w 607639"/>
                <a:gd name="connsiteY41" fmla="*/ 344997 h 512164"/>
                <a:gd name="connsiteX42" fmla="*/ 192364 w 607639"/>
                <a:gd name="connsiteY42" fmla="*/ 391310 h 512164"/>
                <a:gd name="connsiteX43" fmla="*/ 148840 w 607639"/>
                <a:gd name="connsiteY43" fmla="*/ 398154 h 512164"/>
                <a:gd name="connsiteX44" fmla="*/ 112881 w 607639"/>
                <a:gd name="connsiteY44" fmla="*/ 372287 h 512164"/>
                <a:gd name="connsiteX45" fmla="*/ 109588 w 607639"/>
                <a:gd name="connsiteY45" fmla="*/ 366864 h 512164"/>
                <a:gd name="connsiteX46" fmla="*/ 153646 w 607639"/>
                <a:gd name="connsiteY46" fmla="*/ 339574 h 512164"/>
                <a:gd name="connsiteX47" fmla="*/ 200552 w 607639"/>
                <a:gd name="connsiteY47" fmla="*/ 333441 h 512164"/>
                <a:gd name="connsiteX48" fmla="*/ 209809 w 607639"/>
                <a:gd name="connsiteY48" fmla="*/ 336196 h 512164"/>
                <a:gd name="connsiteX49" fmla="*/ 211322 w 607639"/>
                <a:gd name="connsiteY49" fmla="*/ 326685 h 512164"/>
                <a:gd name="connsiteX50" fmla="*/ 237668 w 607639"/>
                <a:gd name="connsiteY50" fmla="*/ 287483 h 512164"/>
                <a:gd name="connsiteX51" fmla="*/ 461767 w 607639"/>
                <a:gd name="connsiteY51" fmla="*/ 205204 h 512164"/>
                <a:gd name="connsiteX52" fmla="*/ 502778 w 607639"/>
                <a:gd name="connsiteY52" fmla="*/ 216854 h 512164"/>
                <a:gd name="connsiteX53" fmla="*/ 494772 w 607639"/>
                <a:gd name="connsiteY53" fmla="*/ 233128 h 512164"/>
                <a:gd name="connsiteX54" fmla="*/ 470041 w 607639"/>
                <a:gd name="connsiteY54" fmla="*/ 235618 h 512164"/>
                <a:gd name="connsiteX55" fmla="*/ 457052 w 607639"/>
                <a:gd name="connsiteY55" fmla="*/ 214453 h 512164"/>
                <a:gd name="connsiteX56" fmla="*/ 461767 w 607639"/>
                <a:gd name="connsiteY56" fmla="*/ 205204 h 512164"/>
                <a:gd name="connsiteX57" fmla="*/ 145874 w 607639"/>
                <a:gd name="connsiteY57" fmla="*/ 205204 h 512164"/>
                <a:gd name="connsiteX58" fmla="*/ 150587 w 607639"/>
                <a:gd name="connsiteY58" fmla="*/ 214453 h 512164"/>
                <a:gd name="connsiteX59" fmla="*/ 137515 w 607639"/>
                <a:gd name="connsiteY59" fmla="*/ 235618 h 512164"/>
                <a:gd name="connsiteX60" fmla="*/ 112882 w 607639"/>
                <a:gd name="connsiteY60" fmla="*/ 233128 h 512164"/>
                <a:gd name="connsiteX61" fmla="*/ 104790 w 607639"/>
                <a:gd name="connsiteY61" fmla="*/ 216854 h 512164"/>
                <a:gd name="connsiteX62" fmla="*/ 380021 w 607639"/>
                <a:gd name="connsiteY62" fmla="*/ 189045 h 512164"/>
                <a:gd name="connsiteX63" fmla="*/ 426571 w 607639"/>
                <a:gd name="connsiteY63" fmla="*/ 211971 h 512164"/>
                <a:gd name="connsiteX64" fmla="*/ 456567 w 607639"/>
                <a:gd name="connsiteY64" fmla="*/ 248492 h 512164"/>
                <a:gd name="connsiteX65" fmla="*/ 459059 w 607639"/>
                <a:gd name="connsiteY65" fmla="*/ 257734 h 512164"/>
                <a:gd name="connsiteX66" fmla="*/ 467959 w 607639"/>
                <a:gd name="connsiteY66" fmla="*/ 254091 h 512164"/>
                <a:gd name="connsiteX67" fmla="*/ 515222 w 607639"/>
                <a:gd name="connsiteY67" fmla="*/ 255690 h 512164"/>
                <a:gd name="connsiteX68" fmla="*/ 561772 w 607639"/>
                <a:gd name="connsiteY68" fmla="*/ 278616 h 512164"/>
                <a:gd name="connsiteX69" fmla="*/ 559013 w 607639"/>
                <a:gd name="connsiteY69" fmla="*/ 284303 h 512164"/>
                <a:gd name="connsiteX70" fmla="*/ 525725 w 607639"/>
                <a:gd name="connsiteY70" fmla="*/ 313538 h 512164"/>
                <a:gd name="connsiteX71" fmla="*/ 481755 w 607639"/>
                <a:gd name="connsiteY71" fmla="*/ 310961 h 512164"/>
                <a:gd name="connsiteX72" fmla="*/ 402984 w 607639"/>
                <a:gd name="connsiteY72" fmla="*/ 272129 h 512164"/>
                <a:gd name="connsiteX73" fmla="*/ 374235 w 607639"/>
                <a:gd name="connsiteY73" fmla="*/ 238807 h 512164"/>
                <a:gd name="connsiteX74" fmla="*/ 377261 w 607639"/>
                <a:gd name="connsiteY74" fmla="*/ 194643 h 512164"/>
                <a:gd name="connsiteX75" fmla="*/ 227481 w 607639"/>
                <a:gd name="connsiteY75" fmla="*/ 189045 h 512164"/>
                <a:gd name="connsiteX76" fmla="*/ 230328 w 607639"/>
                <a:gd name="connsiteY76" fmla="*/ 194643 h 512164"/>
                <a:gd name="connsiteX77" fmla="*/ 233354 w 607639"/>
                <a:gd name="connsiteY77" fmla="*/ 238807 h 512164"/>
                <a:gd name="connsiteX78" fmla="*/ 204612 w 607639"/>
                <a:gd name="connsiteY78" fmla="*/ 272129 h 512164"/>
                <a:gd name="connsiteX79" fmla="*/ 125863 w 607639"/>
                <a:gd name="connsiteY79" fmla="*/ 310961 h 512164"/>
                <a:gd name="connsiteX80" fmla="*/ 81906 w 607639"/>
                <a:gd name="connsiteY80" fmla="*/ 313538 h 512164"/>
                <a:gd name="connsiteX81" fmla="*/ 48626 w 607639"/>
                <a:gd name="connsiteY81" fmla="*/ 284303 h 512164"/>
                <a:gd name="connsiteX82" fmla="*/ 45868 w 607639"/>
                <a:gd name="connsiteY82" fmla="*/ 278705 h 512164"/>
                <a:gd name="connsiteX83" fmla="*/ 92406 w 607639"/>
                <a:gd name="connsiteY83" fmla="*/ 255690 h 512164"/>
                <a:gd name="connsiteX84" fmla="*/ 139655 w 607639"/>
                <a:gd name="connsiteY84" fmla="*/ 254091 h 512164"/>
                <a:gd name="connsiteX85" fmla="*/ 148553 w 607639"/>
                <a:gd name="connsiteY85" fmla="*/ 257823 h 512164"/>
                <a:gd name="connsiteX86" fmla="*/ 151045 w 607639"/>
                <a:gd name="connsiteY86" fmla="*/ 248492 h 512164"/>
                <a:gd name="connsiteX87" fmla="*/ 180943 w 607639"/>
                <a:gd name="connsiteY87" fmla="*/ 211971 h 512164"/>
                <a:gd name="connsiteX88" fmla="*/ 411434 w 607639"/>
                <a:gd name="connsiteY88" fmla="*/ 106272 h 512164"/>
                <a:gd name="connsiteX89" fmla="*/ 461286 w 607639"/>
                <a:gd name="connsiteY89" fmla="*/ 120410 h 512164"/>
                <a:gd name="connsiteX90" fmla="*/ 497340 w 607639"/>
                <a:gd name="connsiteY90" fmla="*/ 150908 h 512164"/>
                <a:gd name="connsiteX91" fmla="*/ 501524 w 607639"/>
                <a:gd name="connsiteY91" fmla="*/ 159622 h 512164"/>
                <a:gd name="connsiteX92" fmla="*/ 509536 w 607639"/>
                <a:gd name="connsiteY92" fmla="*/ 154376 h 512164"/>
                <a:gd name="connsiteX93" fmla="*/ 556362 w 607639"/>
                <a:gd name="connsiteY93" fmla="*/ 147352 h 512164"/>
                <a:gd name="connsiteX94" fmla="*/ 607639 w 607639"/>
                <a:gd name="connsiteY94" fmla="*/ 161934 h 512164"/>
                <a:gd name="connsiteX95" fmla="*/ 605770 w 607639"/>
                <a:gd name="connsiteY95" fmla="*/ 168336 h 512164"/>
                <a:gd name="connsiteX96" fmla="*/ 533395 w 607639"/>
                <a:gd name="connsiteY96" fmla="*/ 207993 h 512164"/>
                <a:gd name="connsiteX97" fmla="*/ 448823 w 607639"/>
                <a:gd name="connsiteY97" fmla="*/ 184075 h 512164"/>
                <a:gd name="connsiteX98" fmla="*/ 414639 w 607639"/>
                <a:gd name="connsiteY98" fmla="*/ 156599 h 512164"/>
                <a:gd name="connsiteX99" fmla="*/ 409653 w 607639"/>
                <a:gd name="connsiteY99" fmla="*/ 112674 h 512164"/>
                <a:gd name="connsiteX100" fmla="*/ 196047 w 607639"/>
                <a:gd name="connsiteY100" fmla="*/ 106272 h 512164"/>
                <a:gd name="connsiteX101" fmla="*/ 197916 w 607639"/>
                <a:gd name="connsiteY101" fmla="*/ 112674 h 512164"/>
                <a:gd name="connsiteX102" fmla="*/ 192933 w 607639"/>
                <a:gd name="connsiteY102" fmla="*/ 156599 h 512164"/>
                <a:gd name="connsiteX103" fmla="*/ 158671 w 607639"/>
                <a:gd name="connsiteY103" fmla="*/ 184075 h 512164"/>
                <a:gd name="connsiteX104" fmla="*/ 74218 w 607639"/>
                <a:gd name="connsiteY104" fmla="*/ 207993 h 512164"/>
                <a:gd name="connsiteX105" fmla="*/ 1780 w 607639"/>
                <a:gd name="connsiteY105" fmla="*/ 168336 h 512164"/>
                <a:gd name="connsiteX106" fmla="*/ 0 w 607639"/>
                <a:gd name="connsiteY106" fmla="*/ 161934 h 512164"/>
                <a:gd name="connsiteX107" fmla="*/ 51259 w 607639"/>
                <a:gd name="connsiteY107" fmla="*/ 147352 h 512164"/>
                <a:gd name="connsiteX108" fmla="*/ 97979 w 607639"/>
                <a:gd name="connsiteY108" fmla="*/ 154376 h 512164"/>
                <a:gd name="connsiteX109" fmla="*/ 106077 w 607639"/>
                <a:gd name="connsiteY109" fmla="*/ 159622 h 512164"/>
                <a:gd name="connsiteX110" fmla="*/ 110171 w 607639"/>
                <a:gd name="connsiteY110" fmla="*/ 150908 h 512164"/>
                <a:gd name="connsiteX111" fmla="*/ 146301 w 607639"/>
                <a:gd name="connsiteY111" fmla="*/ 120410 h 512164"/>
                <a:gd name="connsiteX112" fmla="*/ 546958 w 607639"/>
                <a:gd name="connsiteY112" fmla="*/ 0 h 512164"/>
                <a:gd name="connsiteX113" fmla="*/ 553724 w 607639"/>
                <a:gd name="connsiteY113" fmla="*/ 14661 h 512164"/>
                <a:gd name="connsiteX114" fmla="*/ 559065 w 607639"/>
                <a:gd name="connsiteY114" fmla="*/ 84500 h 512164"/>
                <a:gd name="connsiteX115" fmla="*/ 532803 w 607639"/>
                <a:gd name="connsiteY115" fmla="*/ 128749 h 512164"/>
                <a:gd name="connsiteX116" fmla="*/ 508320 w 607639"/>
                <a:gd name="connsiteY116" fmla="*/ 135768 h 512164"/>
                <a:gd name="connsiteX117" fmla="*/ 491138 w 607639"/>
                <a:gd name="connsiteY117" fmla="*/ 116931 h 512164"/>
                <a:gd name="connsiteX118" fmla="*/ 492118 w 607639"/>
                <a:gd name="connsiteY118" fmla="*/ 65485 h 512164"/>
                <a:gd name="connsiteX119" fmla="*/ 533426 w 607639"/>
                <a:gd name="connsiteY119" fmla="*/ 8974 h 512164"/>
                <a:gd name="connsiteX120" fmla="*/ 60681 w 607639"/>
                <a:gd name="connsiteY120" fmla="*/ 0 h 512164"/>
                <a:gd name="connsiteX121" fmla="*/ 74124 w 607639"/>
                <a:gd name="connsiteY121" fmla="*/ 8974 h 512164"/>
                <a:gd name="connsiteX122" fmla="*/ 115432 w 607639"/>
                <a:gd name="connsiteY122" fmla="*/ 65485 h 512164"/>
                <a:gd name="connsiteX123" fmla="*/ 116501 w 607639"/>
                <a:gd name="connsiteY123" fmla="*/ 116931 h 512164"/>
                <a:gd name="connsiteX124" fmla="*/ 99319 w 607639"/>
                <a:gd name="connsiteY124" fmla="*/ 135768 h 512164"/>
                <a:gd name="connsiteX125" fmla="*/ 74836 w 607639"/>
                <a:gd name="connsiteY125" fmla="*/ 128749 h 512164"/>
                <a:gd name="connsiteX126" fmla="*/ 48574 w 607639"/>
                <a:gd name="connsiteY126" fmla="*/ 84500 h 512164"/>
                <a:gd name="connsiteX127" fmla="*/ 53915 w 607639"/>
                <a:gd name="connsiteY127" fmla="*/ 14661 h 51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7639" h="512164">
                  <a:moveTo>
                    <a:pt x="266672" y="365106"/>
                  </a:moveTo>
                  <a:cubicBezTo>
                    <a:pt x="279043" y="377102"/>
                    <a:pt x="291502" y="388475"/>
                    <a:pt x="303784" y="399227"/>
                  </a:cubicBezTo>
                  <a:cubicBezTo>
                    <a:pt x="316155" y="388475"/>
                    <a:pt x="328615" y="377102"/>
                    <a:pt x="340986" y="365106"/>
                  </a:cubicBezTo>
                  <a:lnTo>
                    <a:pt x="377742" y="387853"/>
                  </a:lnTo>
                  <a:cubicBezTo>
                    <a:pt x="364125" y="401448"/>
                    <a:pt x="350242" y="414333"/>
                    <a:pt x="336536" y="426417"/>
                  </a:cubicBezTo>
                  <a:cubicBezTo>
                    <a:pt x="359853" y="444988"/>
                    <a:pt x="381836" y="460894"/>
                    <a:pt x="400704" y="473689"/>
                  </a:cubicBezTo>
                  <a:cubicBezTo>
                    <a:pt x="410405" y="480264"/>
                    <a:pt x="412808" y="493326"/>
                    <a:pt x="406311" y="502923"/>
                  </a:cubicBezTo>
                  <a:cubicBezTo>
                    <a:pt x="402217" y="508965"/>
                    <a:pt x="395542" y="512164"/>
                    <a:pt x="388867" y="512164"/>
                  </a:cubicBezTo>
                  <a:cubicBezTo>
                    <a:pt x="384773" y="512164"/>
                    <a:pt x="380590" y="511009"/>
                    <a:pt x="377030" y="508521"/>
                  </a:cubicBezTo>
                  <a:cubicBezTo>
                    <a:pt x="355582" y="493948"/>
                    <a:pt x="330395" y="475733"/>
                    <a:pt x="303784" y="454141"/>
                  </a:cubicBezTo>
                  <a:cubicBezTo>
                    <a:pt x="277174" y="475733"/>
                    <a:pt x="251987" y="493948"/>
                    <a:pt x="230627" y="508521"/>
                  </a:cubicBezTo>
                  <a:cubicBezTo>
                    <a:pt x="226978" y="511009"/>
                    <a:pt x="222884" y="512164"/>
                    <a:pt x="218790" y="512164"/>
                  </a:cubicBezTo>
                  <a:cubicBezTo>
                    <a:pt x="212027" y="512164"/>
                    <a:pt x="205441" y="508965"/>
                    <a:pt x="201347" y="502923"/>
                  </a:cubicBezTo>
                  <a:cubicBezTo>
                    <a:pt x="194761" y="493326"/>
                    <a:pt x="197253" y="480264"/>
                    <a:pt x="206865" y="473689"/>
                  </a:cubicBezTo>
                  <a:cubicBezTo>
                    <a:pt x="225732" y="460894"/>
                    <a:pt x="247715" y="444988"/>
                    <a:pt x="271033" y="426417"/>
                  </a:cubicBezTo>
                  <a:cubicBezTo>
                    <a:pt x="257327" y="414333"/>
                    <a:pt x="243532" y="401448"/>
                    <a:pt x="229915" y="387853"/>
                  </a:cubicBezTo>
                  <a:close/>
                  <a:moveTo>
                    <a:pt x="406281" y="292494"/>
                  </a:moveTo>
                  <a:lnTo>
                    <a:pt x="444774" y="311498"/>
                  </a:lnTo>
                  <a:cubicBezTo>
                    <a:pt x="443616" y="313096"/>
                    <a:pt x="442368" y="314606"/>
                    <a:pt x="441210" y="316204"/>
                  </a:cubicBezTo>
                  <a:cubicBezTo>
                    <a:pt x="431320" y="313806"/>
                    <a:pt x="420984" y="313451"/>
                    <a:pt x="410915" y="315227"/>
                  </a:cubicBezTo>
                  <a:cubicBezTo>
                    <a:pt x="408955" y="308745"/>
                    <a:pt x="406281" y="302706"/>
                    <a:pt x="402717" y="297023"/>
                  </a:cubicBezTo>
                  <a:cubicBezTo>
                    <a:pt x="403964" y="295513"/>
                    <a:pt x="405123" y="294092"/>
                    <a:pt x="406281" y="292494"/>
                  </a:cubicBezTo>
                  <a:close/>
                  <a:moveTo>
                    <a:pt x="201221" y="292494"/>
                  </a:moveTo>
                  <a:cubicBezTo>
                    <a:pt x="202467" y="294092"/>
                    <a:pt x="203624" y="295602"/>
                    <a:pt x="204781" y="297023"/>
                  </a:cubicBezTo>
                  <a:cubicBezTo>
                    <a:pt x="201310" y="302706"/>
                    <a:pt x="198551" y="308745"/>
                    <a:pt x="196682" y="315227"/>
                  </a:cubicBezTo>
                  <a:cubicBezTo>
                    <a:pt x="186537" y="313451"/>
                    <a:pt x="176303" y="313806"/>
                    <a:pt x="166424" y="316204"/>
                  </a:cubicBezTo>
                  <a:cubicBezTo>
                    <a:pt x="165179" y="314606"/>
                    <a:pt x="164022" y="313096"/>
                    <a:pt x="162865" y="311498"/>
                  </a:cubicBezTo>
                  <a:close/>
                  <a:moveTo>
                    <a:pt x="325823" y="260104"/>
                  </a:moveTo>
                  <a:lnTo>
                    <a:pt x="369970" y="287483"/>
                  </a:lnTo>
                  <a:cubicBezTo>
                    <a:pt x="383944" y="296106"/>
                    <a:pt x="393557" y="310417"/>
                    <a:pt x="396227" y="326685"/>
                  </a:cubicBezTo>
                  <a:lnTo>
                    <a:pt x="397829" y="336196"/>
                  </a:lnTo>
                  <a:lnTo>
                    <a:pt x="406998" y="333441"/>
                  </a:lnTo>
                  <a:cubicBezTo>
                    <a:pt x="422841" y="328640"/>
                    <a:pt x="439930" y="330863"/>
                    <a:pt x="453904" y="339574"/>
                  </a:cubicBezTo>
                  <a:lnTo>
                    <a:pt x="498051" y="366864"/>
                  </a:lnTo>
                  <a:lnTo>
                    <a:pt x="494669" y="372287"/>
                  </a:lnTo>
                  <a:cubicBezTo>
                    <a:pt x="486569" y="385354"/>
                    <a:pt x="473841" y="394510"/>
                    <a:pt x="458710" y="398154"/>
                  </a:cubicBezTo>
                  <a:cubicBezTo>
                    <a:pt x="443668" y="401799"/>
                    <a:pt x="428181" y="399310"/>
                    <a:pt x="415275" y="391310"/>
                  </a:cubicBezTo>
                  <a:lnTo>
                    <a:pt x="340598" y="344997"/>
                  </a:lnTo>
                  <a:cubicBezTo>
                    <a:pt x="313718" y="328374"/>
                    <a:pt x="305619" y="292639"/>
                    <a:pt x="322530" y="265438"/>
                  </a:cubicBezTo>
                  <a:close/>
                  <a:moveTo>
                    <a:pt x="281726" y="260104"/>
                  </a:moveTo>
                  <a:lnTo>
                    <a:pt x="285109" y="265438"/>
                  </a:lnTo>
                  <a:cubicBezTo>
                    <a:pt x="302020" y="292639"/>
                    <a:pt x="293831" y="328374"/>
                    <a:pt x="266951" y="344997"/>
                  </a:cubicBezTo>
                  <a:lnTo>
                    <a:pt x="192364" y="391310"/>
                  </a:lnTo>
                  <a:cubicBezTo>
                    <a:pt x="179369" y="399310"/>
                    <a:pt x="163971" y="401799"/>
                    <a:pt x="148840" y="398154"/>
                  </a:cubicBezTo>
                  <a:cubicBezTo>
                    <a:pt x="133798" y="394510"/>
                    <a:pt x="120981" y="385354"/>
                    <a:pt x="112881" y="372287"/>
                  </a:cubicBezTo>
                  <a:lnTo>
                    <a:pt x="109588" y="366864"/>
                  </a:lnTo>
                  <a:lnTo>
                    <a:pt x="153646" y="339574"/>
                  </a:lnTo>
                  <a:cubicBezTo>
                    <a:pt x="167709" y="330863"/>
                    <a:pt x="184798" y="328640"/>
                    <a:pt x="200552" y="333441"/>
                  </a:cubicBezTo>
                  <a:lnTo>
                    <a:pt x="209809" y="336196"/>
                  </a:lnTo>
                  <a:lnTo>
                    <a:pt x="211322" y="326685"/>
                  </a:lnTo>
                  <a:cubicBezTo>
                    <a:pt x="214081" y="310417"/>
                    <a:pt x="223605" y="296106"/>
                    <a:pt x="237668" y="287483"/>
                  </a:cubicBezTo>
                  <a:close/>
                  <a:moveTo>
                    <a:pt x="461767" y="205204"/>
                  </a:moveTo>
                  <a:lnTo>
                    <a:pt x="502778" y="216854"/>
                  </a:lnTo>
                  <a:cubicBezTo>
                    <a:pt x="500198" y="222279"/>
                    <a:pt x="497530" y="227792"/>
                    <a:pt x="494772" y="233128"/>
                  </a:cubicBezTo>
                  <a:cubicBezTo>
                    <a:pt x="486498" y="232594"/>
                    <a:pt x="478136" y="233395"/>
                    <a:pt x="470041" y="235618"/>
                  </a:cubicBezTo>
                  <a:cubicBezTo>
                    <a:pt x="466927" y="227881"/>
                    <a:pt x="462479" y="220678"/>
                    <a:pt x="457052" y="214453"/>
                  </a:cubicBezTo>
                  <a:cubicBezTo>
                    <a:pt x="458654" y="211340"/>
                    <a:pt x="460166" y="208317"/>
                    <a:pt x="461767" y="205204"/>
                  </a:cubicBezTo>
                  <a:close/>
                  <a:moveTo>
                    <a:pt x="145874" y="205204"/>
                  </a:moveTo>
                  <a:cubicBezTo>
                    <a:pt x="147385" y="208317"/>
                    <a:pt x="148986" y="211340"/>
                    <a:pt x="150587" y="214453"/>
                  </a:cubicBezTo>
                  <a:cubicBezTo>
                    <a:pt x="145162" y="220678"/>
                    <a:pt x="140716" y="227881"/>
                    <a:pt x="137515" y="235618"/>
                  </a:cubicBezTo>
                  <a:cubicBezTo>
                    <a:pt x="129511" y="233395"/>
                    <a:pt x="121152" y="232594"/>
                    <a:pt x="112882" y="233128"/>
                  </a:cubicBezTo>
                  <a:cubicBezTo>
                    <a:pt x="110036" y="227792"/>
                    <a:pt x="107369" y="222279"/>
                    <a:pt x="104790" y="216854"/>
                  </a:cubicBezTo>
                  <a:close/>
                  <a:moveTo>
                    <a:pt x="380021" y="189045"/>
                  </a:moveTo>
                  <a:lnTo>
                    <a:pt x="426571" y="211971"/>
                  </a:lnTo>
                  <a:cubicBezTo>
                    <a:pt x="441346" y="219257"/>
                    <a:pt x="452294" y="232586"/>
                    <a:pt x="456567" y="248492"/>
                  </a:cubicBezTo>
                  <a:lnTo>
                    <a:pt x="459059" y="257734"/>
                  </a:lnTo>
                  <a:lnTo>
                    <a:pt x="467959" y="254091"/>
                  </a:lnTo>
                  <a:cubicBezTo>
                    <a:pt x="483180" y="247870"/>
                    <a:pt x="500447" y="248404"/>
                    <a:pt x="515222" y="255690"/>
                  </a:cubicBezTo>
                  <a:lnTo>
                    <a:pt x="561772" y="278616"/>
                  </a:lnTo>
                  <a:lnTo>
                    <a:pt x="559013" y="284303"/>
                  </a:lnTo>
                  <a:cubicBezTo>
                    <a:pt x="552160" y="298076"/>
                    <a:pt x="540322" y="308473"/>
                    <a:pt x="525725" y="313538"/>
                  </a:cubicBezTo>
                  <a:cubicBezTo>
                    <a:pt x="511039" y="318603"/>
                    <a:pt x="495373" y="317714"/>
                    <a:pt x="481755" y="310961"/>
                  </a:cubicBezTo>
                  <a:lnTo>
                    <a:pt x="402984" y="272129"/>
                  </a:lnTo>
                  <a:cubicBezTo>
                    <a:pt x="389277" y="265376"/>
                    <a:pt x="379130" y="253557"/>
                    <a:pt x="374235" y="238807"/>
                  </a:cubicBezTo>
                  <a:cubicBezTo>
                    <a:pt x="369340" y="224145"/>
                    <a:pt x="370408" y="208417"/>
                    <a:pt x="377261" y="194643"/>
                  </a:cubicBezTo>
                  <a:close/>
                  <a:moveTo>
                    <a:pt x="227481" y="189045"/>
                  </a:moveTo>
                  <a:lnTo>
                    <a:pt x="230328" y="194643"/>
                  </a:lnTo>
                  <a:cubicBezTo>
                    <a:pt x="237091" y="208417"/>
                    <a:pt x="238159" y="224145"/>
                    <a:pt x="233354" y="238807"/>
                  </a:cubicBezTo>
                  <a:cubicBezTo>
                    <a:pt x="228460" y="253557"/>
                    <a:pt x="218227" y="265376"/>
                    <a:pt x="204612" y="272129"/>
                  </a:cubicBezTo>
                  <a:lnTo>
                    <a:pt x="125863" y="310961"/>
                  </a:lnTo>
                  <a:cubicBezTo>
                    <a:pt x="112160" y="317714"/>
                    <a:pt x="96588" y="318603"/>
                    <a:pt x="81906" y="313538"/>
                  </a:cubicBezTo>
                  <a:cubicBezTo>
                    <a:pt x="67224" y="308473"/>
                    <a:pt x="55478" y="298076"/>
                    <a:pt x="48626" y="284303"/>
                  </a:cubicBezTo>
                  <a:lnTo>
                    <a:pt x="45868" y="278705"/>
                  </a:lnTo>
                  <a:lnTo>
                    <a:pt x="92406" y="255690"/>
                  </a:lnTo>
                  <a:cubicBezTo>
                    <a:pt x="107177" y="248404"/>
                    <a:pt x="124350" y="247870"/>
                    <a:pt x="139655" y="254091"/>
                  </a:cubicBezTo>
                  <a:lnTo>
                    <a:pt x="148553" y="257823"/>
                  </a:lnTo>
                  <a:lnTo>
                    <a:pt x="151045" y="248492"/>
                  </a:lnTo>
                  <a:cubicBezTo>
                    <a:pt x="155316" y="232586"/>
                    <a:pt x="166172" y="219257"/>
                    <a:pt x="180943" y="211971"/>
                  </a:cubicBezTo>
                  <a:close/>
                  <a:moveTo>
                    <a:pt x="411434" y="106272"/>
                  </a:moveTo>
                  <a:lnTo>
                    <a:pt x="461286" y="120410"/>
                  </a:lnTo>
                  <a:cubicBezTo>
                    <a:pt x="477132" y="124856"/>
                    <a:pt x="490308" y="135970"/>
                    <a:pt x="497340" y="150908"/>
                  </a:cubicBezTo>
                  <a:lnTo>
                    <a:pt x="501524" y="159622"/>
                  </a:lnTo>
                  <a:lnTo>
                    <a:pt x="509536" y="154376"/>
                  </a:lnTo>
                  <a:cubicBezTo>
                    <a:pt x="523424" y="145396"/>
                    <a:pt x="540516" y="142906"/>
                    <a:pt x="556362" y="147352"/>
                  </a:cubicBezTo>
                  <a:lnTo>
                    <a:pt x="607639" y="161934"/>
                  </a:lnTo>
                  <a:lnTo>
                    <a:pt x="605770" y="168336"/>
                  </a:lnTo>
                  <a:cubicBezTo>
                    <a:pt x="597224" y="198568"/>
                    <a:pt x="564018" y="216707"/>
                    <a:pt x="533395" y="207993"/>
                  </a:cubicBezTo>
                  <a:lnTo>
                    <a:pt x="448823" y="184075"/>
                  </a:lnTo>
                  <a:cubicBezTo>
                    <a:pt x="434224" y="179895"/>
                    <a:pt x="422027" y="170115"/>
                    <a:pt x="414639" y="156599"/>
                  </a:cubicBezTo>
                  <a:cubicBezTo>
                    <a:pt x="407250" y="143084"/>
                    <a:pt x="405469" y="127434"/>
                    <a:pt x="409653" y="112674"/>
                  </a:cubicBezTo>
                  <a:close/>
                  <a:moveTo>
                    <a:pt x="196047" y="106272"/>
                  </a:moveTo>
                  <a:lnTo>
                    <a:pt x="197916" y="112674"/>
                  </a:lnTo>
                  <a:cubicBezTo>
                    <a:pt x="202099" y="127434"/>
                    <a:pt x="200319" y="143084"/>
                    <a:pt x="192933" y="156599"/>
                  </a:cubicBezTo>
                  <a:cubicBezTo>
                    <a:pt x="185546" y="170114"/>
                    <a:pt x="173355" y="179895"/>
                    <a:pt x="158671" y="184075"/>
                  </a:cubicBezTo>
                  <a:lnTo>
                    <a:pt x="74218" y="207993"/>
                  </a:lnTo>
                  <a:cubicBezTo>
                    <a:pt x="43605" y="216707"/>
                    <a:pt x="10412" y="198568"/>
                    <a:pt x="1780" y="168336"/>
                  </a:cubicBezTo>
                  <a:lnTo>
                    <a:pt x="0" y="161934"/>
                  </a:lnTo>
                  <a:lnTo>
                    <a:pt x="51259" y="147352"/>
                  </a:lnTo>
                  <a:cubicBezTo>
                    <a:pt x="67099" y="142906"/>
                    <a:pt x="84096" y="145396"/>
                    <a:pt x="97979" y="154376"/>
                  </a:cubicBezTo>
                  <a:lnTo>
                    <a:pt x="106077" y="159622"/>
                  </a:lnTo>
                  <a:lnTo>
                    <a:pt x="110171" y="150908"/>
                  </a:lnTo>
                  <a:cubicBezTo>
                    <a:pt x="117290" y="136059"/>
                    <a:pt x="130461" y="124856"/>
                    <a:pt x="146301" y="120410"/>
                  </a:cubicBezTo>
                  <a:close/>
                  <a:moveTo>
                    <a:pt x="546958" y="0"/>
                  </a:moveTo>
                  <a:lnTo>
                    <a:pt x="553724" y="14661"/>
                  </a:lnTo>
                  <a:cubicBezTo>
                    <a:pt x="563695" y="36519"/>
                    <a:pt x="565653" y="61309"/>
                    <a:pt x="559065" y="84500"/>
                  </a:cubicBezTo>
                  <a:cubicBezTo>
                    <a:pt x="554258" y="101382"/>
                    <a:pt x="545088" y="116576"/>
                    <a:pt x="532803" y="128749"/>
                  </a:cubicBezTo>
                  <a:cubicBezTo>
                    <a:pt x="524345" y="129726"/>
                    <a:pt x="516066" y="132036"/>
                    <a:pt x="508320" y="135768"/>
                  </a:cubicBezTo>
                  <a:cubicBezTo>
                    <a:pt x="503691" y="128571"/>
                    <a:pt x="497815" y="122174"/>
                    <a:pt x="491138" y="116931"/>
                  </a:cubicBezTo>
                  <a:cubicBezTo>
                    <a:pt x="487043" y="100138"/>
                    <a:pt x="487310" y="82367"/>
                    <a:pt x="492118" y="65485"/>
                  </a:cubicBezTo>
                  <a:cubicBezTo>
                    <a:pt x="498706" y="42294"/>
                    <a:pt x="513395" y="22302"/>
                    <a:pt x="533426" y="8974"/>
                  </a:cubicBezTo>
                  <a:close/>
                  <a:moveTo>
                    <a:pt x="60681" y="0"/>
                  </a:moveTo>
                  <a:lnTo>
                    <a:pt x="74124" y="8974"/>
                  </a:lnTo>
                  <a:cubicBezTo>
                    <a:pt x="94244" y="22302"/>
                    <a:pt x="108844" y="42294"/>
                    <a:pt x="115432" y="65485"/>
                  </a:cubicBezTo>
                  <a:cubicBezTo>
                    <a:pt x="120240" y="82367"/>
                    <a:pt x="120596" y="100138"/>
                    <a:pt x="116501" y="116931"/>
                  </a:cubicBezTo>
                  <a:cubicBezTo>
                    <a:pt x="109735" y="122173"/>
                    <a:pt x="103948" y="128571"/>
                    <a:pt x="99319" y="135768"/>
                  </a:cubicBezTo>
                  <a:cubicBezTo>
                    <a:pt x="91573" y="132036"/>
                    <a:pt x="83294" y="129726"/>
                    <a:pt x="74836" y="128749"/>
                  </a:cubicBezTo>
                  <a:cubicBezTo>
                    <a:pt x="62462" y="116576"/>
                    <a:pt x="53381" y="101382"/>
                    <a:pt x="48574" y="84500"/>
                  </a:cubicBezTo>
                  <a:cubicBezTo>
                    <a:pt x="41986" y="61309"/>
                    <a:pt x="43855" y="36519"/>
                    <a:pt x="53915" y="1466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sp>
        <p:nvSpPr>
          <p:cNvPr id="17" name="矩形 16">
            <a:extLst>
              <a:ext uri="{FF2B5EF4-FFF2-40B4-BE49-F238E27FC236}">
                <a16:creationId xmlns:a16="http://schemas.microsoft.com/office/drawing/2014/main" id="{D36F35B1-5992-6C69-AA73-21CD40153FAD}"/>
              </a:ext>
            </a:extLst>
          </p:cNvPr>
          <p:cNvSpPr/>
          <p:nvPr/>
        </p:nvSpPr>
        <p:spPr>
          <a:xfrm>
            <a:off x="4638217" y="1740265"/>
            <a:ext cx="2901486" cy="3702185"/>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ym typeface="+mn-lt"/>
            </a:endParaRPr>
          </a:p>
        </p:txBody>
      </p:sp>
      <p:sp>
        <p:nvSpPr>
          <p:cNvPr id="16" name="文本框 15">
            <a:extLst>
              <a:ext uri="{FF2B5EF4-FFF2-40B4-BE49-F238E27FC236}">
                <a16:creationId xmlns:a16="http://schemas.microsoft.com/office/drawing/2014/main" id="{E5533239-D2FD-5BBD-298F-B0D30363684F}"/>
              </a:ext>
            </a:extLst>
          </p:cNvPr>
          <p:cNvSpPr txBox="1"/>
          <p:nvPr/>
        </p:nvSpPr>
        <p:spPr>
          <a:xfrm>
            <a:off x="4709954" y="1942508"/>
            <a:ext cx="2899899" cy="3297698"/>
          </a:xfrm>
          <a:prstGeom prst="rect">
            <a:avLst/>
          </a:prstGeom>
          <a:noFill/>
        </p:spPr>
        <p:txBody>
          <a:bodyPr wrap="square" rtlCol="0">
            <a:spAutoFit/>
          </a:bodyPr>
          <a:lstStyle/>
          <a:p>
            <a:pPr algn="just">
              <a:lnSpc>
                <a:spcPct val="130000"/>
              </a:lnSpc>
            </a:pPr>
            <a:r>
              <a:rPr lang="en-US" altLang="zh-CN" dirty="0"/>
              <a:t>ZARA (</a:t>
            </a:r>
            <a:r>
              <a:rPr lang="el-GR" altLang="zh-CN" dirty="0"/>
              <a:t>ˈθ</a:t>
            </a:r>
            <a:r>
              <a:rPr lang="en-US" altLang="zh-CN" dirty="0" err="1"/>
              <a:t>aɾa</a:t>
            </a:r>
            <a:r>
              <a:rPr lang="en-US" altLang="zh-CN" dirty="0"/>
              <a:t>)</a:t>
            </a:r>
            <a:r>
              <a:rPr lang="zh-CN" altLang="en-US" dirty="0"/>
              <a:t>除了支持门店回收外，还支持上门回收，不过仅限于在上门送货时接收旧衣物。除了可以接受任何品质和品牌的衣物外，</a:t>
            </a:r>
            <a:r>
              <a:rPr lang="en-US" altLang="zh-CN" dirty="0"/>
              <a:t>ZARA </a:t>
            </a:r>
            <a:r>
              <a:rPr lang="zh-CN" altLang="en-US" dirty="0"/>
              <a:t>还支持鞋类、饰品甚至珠宝的回收，但整个回收服务不会给客户任何回报。</a:t>
            </a:r>
            <a:endParaRPr lang="zh-CN" altLang="en-US" sz="2000" dirty="0">
              <a:solidFill>
                <a:schemeClr val="tx1">
                  <a:lumMod val="75000"/>
                  <a:lumOff val="25000"/>
                </a:schemeClr>
              </a:solidFill>
            </a:endParaRPr>
          </a:p>
        </p:txBody>
      </p:sp>
      <p:sp>
        <p:nvSpPr>
          <p:cNvPr id="18" name="矩形 17">
            <a:extLst>
              <a:ext uri="{FF2B5EF4-FFF2-40B4-BE49-F238E27FC236}">
                <a16:creationId xmlns:a16="http://schemas.microsoft.com/office/drawing/2014/main" id="{95219CDE-5815-C1D6-11BD-E55A61FCA668}"/>
              </a:ext>
            </a:extLst>
          </p:cNvPr>
          <p:cNvSpPr/>
          <p:nvPr/>
        </p:nvSpPr>
        <p:spPr>
          <a:xfrm>
            <a:off x="8499304" y="1740265"/>
            <a:ext cx="2901486" cy="3702185"/>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ym typeface="+mn-lt"/>
            </a:endParaRPr>
          </a:p>
        </p:txBody>
      </p:sp>
      <p:sp>
        <p:nvSpPr>
          <p:cNvPr id="23" name="文本框 22">
            <a:extLst>
              <a:ext uri="{FF2B5EF4-FFF2-40B4-BE49-F238E27FC236}">
                <a16:creationId xmlns:a16="http://schemas.microsoft.com/office/drawing/2014/main" id="{CA0E963E-A028-CDE2-B2C8-560037C8E062}"/>
              </a:ext>
            </a:extLst>
          </p:cNvPr>
          <p:cNvSpPr txBox="1"/>
          <p:nvPr/>
        </p:nvSpPr>
        <p:spPr>
          <a:xfrm>
            <a:off x="8514971" y="1937395"/>
            <a:ext cx="2899899" cy="325159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rPr>
              <a:t>优衣库和 </a:t>
            </a:r>
            <a:r>
              <a:rPr lang="en-US" altLang="zh-CN" sz="2000" dirty="0">
                <a:solidFill>
                  <a:schemeClr val="tx1">
                    <a:lumMod val="75000"/>
                    <a:lumOff val="25000"/>
                  </a:schemeClr>
                </a:solidFill>
              </a:rPr>
              <a:t>GU </a:t>
            </a:r>
            <a:r>
              <a:rPr lang="zh-CN" altLang="en-US" sz="2000" dirty="0">
                <a:solidFill>
                  <a:schemeClr val="tx1">
                    <a:lumMod val="75000"/>
                    <a:lumOff val="25000"/>
                  </a:schemeClr>
                </a:solidFill>
              </a:rPr>
              <a:t>也在店内提供衣物回收，被回收的衣物除了用于再生之外，还有可能变成二手产品或者捐赠给非营利组织，让被回收衣物的生命得以延续。</a:t>
            </a:r>
          </a:p>
          <a:p>
            <a:pPr algn="just">
              <a:lnSpc>
                <a:spcPct val="130000"/>
              </a:lnSpc>
            </a:pPr>
            <a:endParaRPr lang="zh-CN" altLang="en-US" sz="2000" dirty="0">
              <a:solidFill>
                <a:schemeClr val="tx1">
                  <a:lumMod val="75000"/>
                  <a:lumOff val="25000"/>
                </a:schemeClr>
              </a:solidFill>
            </a:endParaRPr>
          </a:p>
        </p:txBody>
      </p:sp>
      <p:pic>
        <p:nvPicPr>
          <p:cNvPr id="32" name="图片 31">
            <a:extLst>
              <a:ext uri="{FF2B5EF4-FFF2-40B4-BE49-F238E27FC236}">
                <a16:creationId xmlns:a16="http://schemas.microsoft.com/office/drawing/2014/main" id="{6C734E2B-9598-D57F-E5B6-282AB5F70BD2}"/>
              </a:ext>
            </a:extLst>
          </p:cNvPr>
          <p:cNvPicPr>
            <a:picLocks noChangeAspect="1"/>
          </p:cNvPicPr>
          <p:nvPr/>
        </p:nvPicPr>
        <p:blipFill rotWithShape="1">
          <a:blip r:embed="rId4">
            <a:alphaModFix amt="26000"/>
            <a:extLst>
              <a:ext uri="{28A0092B-C50C-407E-A947-70E740481C1C}">
                <a14:useLocalDpi xmlns:a14="http://schemas.microsoft.com/office/drawing/2010/main" val="0"/>
              </a:ext>
            </a:extLst>
          </a:blip>
          <a:srcRect l="30702" t="40501"/>
          <a:stretch/>
        </p:blipFill>
        <p:spPr>
          <a:xfrm rot="16427475">
            <a:off x="5294708" y="4443591"/>
            <a:ext cx="3749602" cy="3518058"/>
          </a:xfrm>
          <a:custGeom>
            <a:avLst/>
            <a:gdLst>
              <a:gd name="connsiteX0" fmla="*/ 3749602 w 3749602"/>
              <a:gd name="connsiteY0" fmla="*/ 0 h 4302715"/>
              <a:gd name="connsiteX1" fmla="*/ 3749602 w 3749602"/>
              <a:gd name="connsiteY1" fmla="*/ 4302715 h 4302715"/>
              <a:gd name="connsiteX2" fmla="*/ 268660 w 3749602"/>
              <a:gd name="connsiteY2" fmla="*/ 4302715 h 4302715"/>
              <a:gd name="connsiteX3" fmla="*/ 0 w 3749602"/>
              <a:gd name="connsiteY3" fmla="*/ 248473 h 4302715"/>
            </a:gdLst>
            <a:ahLst/>
            <a:cxnLst>
              <a:cxn ang="0">
                <a:pos x="connsiteX0" y="connsiteY0"/>
              </a:cxn>
              <a:cxn ang="0">
                <a:pos x="connsiteX1" y="connsiteY1"/>
              </a:cxn>
              <a:cxn ang="0">
                <a:pos x="connsiteX2" y="connsiteY2"/>
              </a:cxn>
              <a:cxn ang="0">
                <a:pos x="connsiteX3" y="connsiteY3"/>
              </a:cxn>
            </a:cxnLst>
            <a:rect l="l" t="t" r="r" b="b"/>
            <a:pathLst>
              <a:path w="3749602" h="4302715">
                <a:moveTo>
                  <a:pt x="3749602" y="0"/>
                </a:moveTo>
                <a:lnTo>
                  <a:pt x="3749602" y="4302715"/>
                </a:lnTo>
                <a:lnTo>
                  <a:pt x="268660" y="4302715"/>
                </a:lnTo>
                <a:lnTo>
                  <a:pt x="0" y="248473"/>
                </a:lnTo>
                <a:close/>
              </a:path>
            </a:pathLst>
          </a:custGeom>
        </p:spPr>
      </p:pic>
      <p:sp>
        <p:nvSpPr>
          <p:cNvPr id="4" name="文本框 3">
            <a:extLst>
              <a:ext uri="{FF2B5EF4-FFF2-40B4-BE49-F238E27FC236}">
                <a16:creationId xmlns:a16="http://schemas.microsoft.com/office/drawing/2014/main" id="{D98E5413-9CC7-EE88-B284-14F12F924532}"/>
              </a:ext>
            </a:extLst>
          </p:cNvPr>
          <p:cNvSpPr txBox="1"/>
          <p:nvPr/>
        </p:nvSpPr>
        <p:spPr>
          <a:xfrm>
            <a:off x="857046" y="2891269"/>
            <a:ext cx="2754579" cy="2308324"/>
          </a:xfrm>
          <a:prstGeom prst="rect">
            <a:avLst/>
          </a:prstGeom>
          <a:solidFill>
            <a:schemeClr val="accent1">
              <a:alpha val="30000"/>
            </a:schemeClr>
          </a:solidFill>
        </p:spPr>
        <p:txBody>
          <a:bodyPr wrap="square">
            <a:spAutoFit/>
          </a:bodyPr>
          <a:lstStyle/>
          <a:p>
            <a:r>
              <a:rPr lang="zh-CN" altLang="en-US" b="0" i="0" dirty="0">
                <a:solidFill>
                  <a:srgbClr val="4C4E4D"/>
                </a:solidFill>
                <a:effectLst/>
                <a:latin typeface="-apple-system"/>
              </a:rPr>
              <a:t>除了电子数码产品的厂商，不少快消品牌也致力于环境保护，提供回收服务。虽然快消品牌本身造成的环境污染很大，因此对于快消品牌做环保这件事不乏「伪善」的指责，但这样的选项总归是越多越好。</a:t>
            </a:r>
            <a:endParaRPr lang="zh-CN" altLang="en-US" dirty="0"/>
          </a:p>
        </p:txBody>
      </p:sp>
      <p:sp>
        <p:nvSpPr>
          <p:cNvPr id="24" name="文本框 23">
            <a:extLst>
              <a:ext uri="{FF2B5EF4-FFF2-40B4-BE49-F238E27FC236}">
                <a16:creationId xmlns:a16="http://schemas.microsoft.com/office/drawing/2014/main" id="{D92C48CD-5D87-6B0F-D563-0113EDD73A93}"/>
              </a:ext>
            </a:extLst>
          </p:cNvPr>
          <p:cNvSpPr txBox="1"/>
          <p:nvPr/>
        </p:nvSpPr>
        <p:spPr>
          <a:xfrm>
            <a:off x="1772212" y="5670124"/>
            <a:ext cx="8897510" cy="923330"/>
          </a:xfrm>
          <a:prstGeom prst="rect">
            <a:avLst/>
          </a:prstGeom>
          <a:noFill/>
        </p:spPr>
        <p:txBody>
          <a:bodyPr wrap="square">
            <a:spAutoFit/>
          </a:bodyPr>
          <a:lstStyle/>
          <a:p>
            <a:r>
              <a:rPr lang="zh-CN" altLang="en-US" dirty="0"/>
              <a:t>除了衣物类厂商外，快消类家居品牌宜家也开展了回收家具的服务，以 </a:t>
            </a:r>
            <a:r>
              <a:rPr lang="en-US" altLang="zh-CN" dirty="0"/>
              <a:t>99 </a:t>
            </a:r>
            <a:r>
              <a:rPr lang="zh-CN" altLang="en-US" dirty="0"/>
              <a:t>元 </a:t>
            </a:r>
            <a:r>
              <a:rPr lang="en-US" altLang="zh-CN" dirty="0"/>
              <a:t>/ </a:t>
            </a:r>
            <a:r>
              <a:rPr lang="zh-CN" altLang="en-US" dirty="0"/>
              <a:t>件的价格回收旧床垫和沙发，尽可能对旧家具进行回收，保证其对环境造成的伤害降至最低，</a:t>
            </a:r>
            <a:r>
              <a:rPr lang="zh-CN" altLang="en-US" strike="sngStrike" dirty="0"/>
              <a:t>但确实很贵</a:t>
            </a:r>
          </a:p>
        </p:txBody>
      </p:sp>
      <p:pic>
        <p:nvPicPr>
          <p:cNvPr id="1026" name="Picture 2">
            <a:extLst>
              <a:ext uri="{FF2B5EF4-FFF2-40B4-BE49-F238E27FC236}">
                <a16:creationId xmlns:a16="http://schemas.microsoft.com/office/drawing/2014/main" id="{CD40A55F-8D8C-E4B0-24D4-3DEAB17EF9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61938"/>
            <a:ext cx="10668000" cy="63341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07769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6" grpId="0"/>
      <p:bldP spid="18" grpId="0" animBg="1"/>
      <p:bldP spid="23" grpId="0"/>
      <p:bldP spid="4"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1AD537F-A1F8-B3FE-9D5E-8D4BD55DC76B}"/>
              </a:ext>
            </a:extLst>
          </p:cNvPr>
          <p:cNvSpPr txBox="1"/>
          <p:nvPr/>
        </p:nvSpPr>
        <p:spPr>
          <a:xfrm>
            <a:off x="4101805" y="3708375"/>
            <a:ext cx="5798940" cy="369332"/>
          </a:xfrm>
          <a:prstGeom prst="rect">
            <a:avLst/>
          </a:prstGeom>
          <a:noFill/>
        </p:spPr>
        <p:txBody>
          <a:bodyPr wrap="square" rtlCol="0">
            <a:spAutoFit/>
          </a:bodyPr>
          <a:lstStyle/>
          <a:p>
            <a:pPr algn="ctr"/>
            <a:r>
              <a:rPr lang="en-US" altLang="zh-CN" dirty="0">
                <a:solidFill>
                  <a:schemeClr val="accent5"/>
                </a:solidFill>
              </a:rPr>
              <a:t>What can college students do?</a:t>
            </a:r>
          </a:p>
        </p:txBody>
      </p:sp>
      <p:cxnSp>
        <p:nvCxnSpPr>
          <p:cNvPr id="11" name="直接连接符 10">
            <a:extLst>
              <a:ext uri="{FF2B5EF4-FFF2-40B4-BE49-F238E27FC236}">
                <a16:creationId xmlns:a16="http://schemas.microsoft.com/office/drawing/2014/main" id="{F859B644-5C7F-309B-5801-053A48F612D8}"/>
              </a:ext>
            </a:extLst>
          </p:cNvPr>
          <p:cNvCxnSpPr>
            <a:cxnSpLocks/>
          </p:cNvCxnSpPr>
          <p:nvPr/>
        </p:nvCxnSpPr>
        <p:spPr>
          <a:xfrm>
            <a:off x="4198325" y="4249806"/>
            <a:ext cx="1161075"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90F57299-0E19-658C-E4D9-91804AABA383}"/>
              </a:ext>
            </a:extLst>
          </p:cNvPr>
          <p:cNvGrpSpPr/>
          <p:nvPr/>
        </p:nvGrpSpPr>
        <p:grpSpPr>
          <a:xfrm>
            <a:off x="8832281" y="5213990"/>
            <a:ext cx="3039681" cy="513749"/>
            <a:chOff x="8395132" y="614368"/>
            <a:chExt cx="3607302" cy="609685"/>
          </a:xfrm>
          <a:solidFill>
            <a:schemeClr val="accent6">
              <a:lumMod val="40000"/>
              <a:lumOff val="60000"/>
              <a:alpha val="74000"/>
            </a:schemeClr>
          </a:solidFill>
        </p:grpSpPr>
        <p:sp>
          <p:nvSpPr>
            <p:cNvPr id="15" name="任意多边形: 形状 14">
              <a:extLst>
                <a:ext uri="{FF2B5EF4-FFF2-40B4-BE49-F238E27FC236}">
                  <a16:creationId xmlns:a16="http://schemas.microsoft.com/office/drawing/2014/main" id="{F09E461D-6552-2D55-5C33-3A3480B1338D}"/>
                </a:ext>
              </a:extLst>
            </p:cNvPr>
            <p:cNvSpPr/>
            <p:nvPr/>
          </p:nvSpPr>
          <p:spPr>
            <a:xfrm>
              <a:off x="10812754" y="614368"/>
              <a:ext cx="341396" cy="609685"/>
            </a:xfrm>
            <a:custGeom>
              <a:avLst/>
              <a:gdLst>
                <a:gd name="connsiteX0" fmla="*/ 178158 w 339230"/>
                <a:gd name="connsiteY0" fmla="*/ 514207 h 605816"/>
                <a:gd name="connsiteX1" fmla="*/ 184586 w 339230"/>
                <a:gd name="connsiteY1" fmla="*/ 525984 h 605816"/>
                <a:gd name="connsiteX2" fmla="*/ 184586 w 339230"/>
                <a:gd name="connsiteY2" fmla="*/ 591292 h 605816"/>
                <a:gd name="connsiteX3" fmla="*/ 169656 w 339230"/>
                <a:gd name="connsiteY3" fmla="*/ 605816 h 605816"/>
                <a:gd name="connsiteX4" fmla="*/ 154727 w 339230"/>
                <a:gd name="connsiteY4" fmla="*/ 591292 h 605816"/>
                <a:gd name="connsiteX5" fmla="*/ 154727 w 339230"/>
                <a:gd name="connsiteY5" fmla="*/ 534682 h 605816"/>
                <a:gd name="connsiteX6" fmla="*/ 169352 w 339230"/>
                <a:gd name="connsiteY6" fmla="*/ 527728 h 605816"/>
                <a:gd name="connsiteX7" fmla="*/ 176239 w 339230"/>
                <a:gd name="connsiteY7" fmla="*/ 472665 h 605816"/>
                <a:gd name="connsiteX8" fmla="*/ 182623 w 339230"/>
                <a:gd name="connsiteY8" fmla="*/ 491492 h 605816"/>
                <a:gd name="connsiteX9" fmla="*/ 179914 w 339230"/>
                <a:gd name="connsiteY9" fmla="*/ 511510 h 605816"/>
                <a:gd name="connsiteX10" fmla="*/ 178158 w 339230"/>
                <a:gd name="connsiteY10" fmla="*/ 514207 h 605816"/>
                <a:gd name="connsiteX11" fmla="*/ 173233 w 339230"/>
                <a:gd name="connsiteY11" fmla="*/ 505184 h 605816"/>
                <a:gd name="connsiteX12" fmla="*/ 174501 w 339230"/>
                <a:gd name="connsiteY12" fmla="*/ 476722 h 605816"/>
                <a:gd name="connsiteX13" fmla="*/ 61586 w 339230"/>
                <a:gd name="connsiteY13" fmla="*/ 403372 h 605816"/>
                <a:gd name="connsiteX14" fmla="*/ 49716 w 339230"/>
                <a:gd name="connsiteY14" fmla="*/ 407159 h 605816"/>
                <a:gd name="connsiteX15" fmla="*/ 76482 w 339230"/>
                <a:gd name="connsiteY15" fmla="*/ 478348 h 605816"/>
                <a:gd name="connsiteX16" fmla="*/ 148635 w 339230"/>
                <a:gd name="connsiteY16" fmla="*/ 506872 h 605816"/>
                <a:gd name="connsiteX17" fmla="*/ 121869 w 339230"/>
                <a:gd name="connsiteY17" fmla="*/ 435635 h 605816"/>
                <a:gd name="connsiteX18" fmla="*/ 61586 w 339230"/>
                <a:gd name="connsiteY18" fmla="*/ 403372 h 605816"/>
                <a:gd name="connsiteX19" fmla="*/ 178155 w 339230"/>
                <a:gd name="connsiteY19" fmla="*/ 376676 h 605816"/>
                <a:gd name="connsiteX20" fmla="*/ 184586 w 339230"/>
                <a:gd name="connsiteY20" fmla="*/ 388451 h 605816"/>
                <a:gd name="connsiteX21" fmla="*/ 184586 w 339230"/>
                <a:gd name="connsiteY21" fmla="*/ 453175 h 605816"/>
                <a:gd name="connsiteX22" fmla="*/ 176239 w 339230"/>
                <a:gd name="connsiteY22" fmla="*/ 472665 h 605816"/>
                <a:gd name="connsiteX23" fmla="*/ 167102 w 339230"/>
                <a:gd name="connsiteY23" fmla="*/ 445719 h 605816"/>
                <a:gd name="connsiteX24" fmla="*/ 154727 w 339230"/>
                <a:gd name="connsiteY24" fmla="*/ 429971 h 605816"/>
                <a:gd name="connsiteX25" fmla="*/ 154727 w 339230"/>
                <a:gd name="connsiteY25" fmla="*/ 397124 h 605816"/>
                <a:gd name="connsiteX26" fmla="*/ 169357 w 339230"/>
                <a:gd name="connsiteY26" fmla="*/ 390185 h 605816"/>
                <a:gd name="connsiteX27" fmla="*/ 52572 w 339230"/>
                <a:gd name="connsiteY27" fmla="*/ 375074 h 605816"/>
                <a:gd name="connsiteX28" fmla="*/ 87756 w 339230"/>
                <a:gd name="connsiteY28" fmla="*/ 381250 h 605816"/>
                <a:gd name="connsiteX29" fmla="*/ 116610 w 339230"/>
                <a:gd name="connsiteY29" fmla="*/ 399137 h 605816"/>
                <a:gd name="connsiteX30" fmla="*/ 120691 w 339230"/>
                <a:gd name="connsiteY30" fmla="*/ 399449 h 605816"/>
                <a:gd name="connsiteX31" fmla="*/ 143349 w 339230"/>
                <a:gd name="connsiteY31" fmla="*/ 415493 h 605816"/>
                <a:gd name="connsiteX32" fmla="*/ 154727 w 339230"/>
                <a:gd name="connsiteY32" fmla="*/ 429971 h 605816"/>
                <a:gd name="connsiteX33" fmla="*/ 154727 w 339230"/>
                <a:gd name="connsiteY33" fmla="*/ 534682 h 605816"/>
                <a:gd name="connsiteX34" fmla="*/ 145779 w 339230"/>
                <a:gd name="connsiteY34" fmla="*/ 538937 h 605816"/>
                <a:gd name="connsiteX35" fmla="*/ 55002 w 339230"/>
                <a:gd name="connsiteY35" fmla="*/ 498491 h 605816"/>
                <a:gd name="connsiteX36" fmla="*/ 28999 w 339230"/>
                <a:gd name="connsiteY36" fmla="*/ 386255 h 605816"/>
                <a:gd name="connsiteX37" fmla="*/ 52572 w 339230"/>
                <a:gd name="connsiteY37" fmla="*/ 375074 h 605816"/>
                <a:gd name="connsiteX38" fmla="*/ 302318 w 339230"/>
                <a:gd name="connsiteY38" fmla="*/ 375035 h 605816"/>
                <a:gd name="connsiteX39" fmla="*/ 325891 w 339230"/>
                <a:gd name="connsiteY39" fmla="*/ 386219 h 605816"/>
                <a:gd name="connsiteX40" fmla="*/ 299887 w 339230"/>
                <a:gd name="connsiteY40" fmla="*/ 498483 h 605816"/>
                <a:gd name="connsiteX41" fmla="*/ 258405 w 339230"/>
                <a:gd name="connsiteY41" fmla="*/ 528919 h 605816"/>
                <a:gd name="connsiteX42" fmla="*/ 238355 w 339230"/>
                <a:gd name="connsiteY42" fmla="*/ 522537 h 605816"/>
                <a:gd name="connsiteX43" fmla="*/ 244880 w 339230"/>
                <a:gd name="connsiteY43" fmla="*/ 503008 h 605816"/>
                <a:gd name="connsiteX44" fmla="*/ 278408 w 339230"/>
                <a:gd name="connsiteY44" fmla="*/ 478336 h 605816"/>
                <a:gd name="connsiteX45" fmla="*/ 305174 w 339230"/>
                <a:gd name="connsiteY45" fmla="*/ 407129 h 605816"/>
                <a:gd name="connsiteX46" fmla="*/ 233021 w 339230"/>
                <a:gd name="connsiteY46" fmla="*/ 435611 h 605816"/>
                <a:gd name="connsiteX47" fmla="*/ 206255 w 339230"/>
                <a:gd name="connsiteY47" fmla="*/ 506819 h 605816"/>
                <a:gd name="connsiteX48" fmla="*/ 206636 w 339230"/>
                <a:gd name="connsiteY48" fmla="*/ 527347 h 605816"/>
                <a:gd name="connsiteX49" fmla="*/ 185538 w 339230"/>
                <a:gd name="connsiteY49" fmla="*/ 527728 h 605816"/>
                <a:gd name="connsiteX50" fmla="*/ 184586 w 339230"/>
                <a:gd name="connsiteY50" fmla="*/ 525984 h 605816"/>
                <a:gd name="connsiteX51" fmla="*/ 184586 w 339230"/>
                <a:gd name="connsiteY51" fmla="*/ 453175 h 605816"/>
                <a:gd name="connsiteX52" fmla="*/ 187789 w 339230"/>
                <a:gd name="connsiteY52" fmla="*/ 445698 h 605816"/>
                <a:gd name="connsiteX53" fmla="*/ 211542 w 339230"/>
                <a:gd name="connsiteY53" fmla="*/ 415464 h 605816"/>
                <a:gd name="connsiteX54" fmla="*/ 234140 w 339230"/>
                <a:gd name="connsiteY54" fmla="*/ 399459 h 605816"/>
                <a:gd name="connsiteX55" fmla="*/ 238282 w 339230"/>
                <a:gd name="connsiteY55" fmla="*/ 399142 h 605816"/>
                <a:gd name="connsiteX56" fmla="*/ 267244 w 339230"/>
                <a:gd name="connsiteY56" fmla="*/ 381194 h 605816"/>
                <a:gd name="connsiteX57" fmla="*/ 176248 w 339230"/>
                <a:gd name="connsiteY57" fmla="*/ 335133 h 605816"/>
                <a:gd name="connsiteX58" fmla="*/ 182629 w 339230"/>
                <a:gd name="connsiteY58" fmla="*/ 353949 h 605816"/>
                <a:gd name="connsiteX59" fmla="*/ 179920 w 339230"/>
                <a:gd name="connsiteY59" fmla="*/ 373966 h 605816"/>
                <a:gd name="connsiteX60" fmla="*/ 178155 w 339230"/>
                <a:gd name="connsiteY60" fmla="*/ 376676 h 605816"/>
                <a:gd name="connsiteX61" fmla="*/ 173232 w 339230"/>
                <a:gd name="connsiteY61" fmla="*/ 367660 h 605816"/>
                <a:gd name="connsiteX62" fmla="*/ 174500 w 339230"/>
                <a:gd name="connsiteY62" fmla="*/ 339213 h 605816"/>
                <a:gd name="connsiteX63" fmla="*/ 161785 w 339230"/>
                <a:gd name="connsiteY63" fmla="*/ 268420 h 605816"/>
                <a:gd name="connsiteX64" fmla="*/ 169917 w 339230"/>
                <a:gd name="connsiteY64" fmla="*/ 283287 h 605816"/>
                <a:gd name="connsiteX65" fmla="*/ 184586 w 339230"/>
                <a:gd name="connsiteY65" fmla="*/ 290271 h 605816"/>
                <a:gd name="connsiteX66" fmla="*/ 184586 w 339230"/>
                <a:gd name="connsiteY66" fmla="*/ 315675 h 605816"/>
                <a:gd name="connsiteX67" fmla="*/ 176248 w 339230"/>
                <a:gd name="connsiteY67" fmla="*/ 335133 h 605816"/>
                <a:gd name="connsiteX68" fmla="*/ 167107 w 339230"/>
                <a:gd name="connsiteY68" fmla="*/ 308175 h 605816"/>
                <a:gd name="connsiteX69" fmla="*/ 154727 w 339230"/>
                <a:gd name="connsiteY69" fmla="*/ 292422 h 605816"/>
                <a:gd name="connsiteX70" fmla="*/ 154727 w 339230"/>
                <a:gd name="connsiteY70" fmla="*/ 281323 h 605816"/>
                <a:gd name="connsiteX71" fmla="*/ 293303 w 339230"/>
                <a:gd name="connsiteY71" fmla="*/ 265850 h 605816"/>
                <a:gd name="connsiteX72" fmla="*/ 233020 w 339230"/>
                <a:gd name="connsiteY72" fmla="*/ 298124 h 605816"/>
                <a:gd name="connsiteX73" fmla="*/ 206254 w 339230"/>
                <a:gd name="connsiteY73" fmla="*/ 369294 h 605816"/>
                <a:gd name="connsiteX74" fmla="*/ 278407 w 339230"/>
                <a:gd name="connsiteY74" fmla="*/ 340826 h 605816"/>
                <a:gd name="connsiteX75" fmla="*/ 305173 w 339230"/>
                <a:gd name="connsiteY75" fmla="*/ 269656 h 605816"/>
                <a:gd name="connsiteX76" fmla="*/ 293303 w 339230"/>
                <a:gd name="connsiteY76" fmla="*/ 265850 h 605816"/>
                <a:gd name="connsiteX77" fmla="*/ 61587 w 339230"/>
                <a:gd name="connsiteY77" fmla="*/ 265808 h 605816"/>
                <a:gd name="connsiteX78" fmla="*/ 89552 w 339230"/>
                <a:gd name="connsiteY78" fmla="*/ 273977 h 605816"/>
                <a:gd name="connsiteX79" fmla="*/ 115511 w 339230"/>
                <a:gd name="connsiteY79" fmla="*/ 293344 h 605816"/>
                <a:gd name="connsiteX80" fmla="*/ 100955 w 339230"/>
                <a:gd name="connsiteY80" fmla="*/ 292239 h 605816"/>
                <a:gd name="connsiteX81" fmla="*/ 59448 w 339230"/>
                <a:gd name="connsiteY81" fmla="*/ 266494 h 605816"/>
                <a:gd name="connsiteX82" fmla="*/ 33505 w 339230"/>
                <a:gd name="connsiteY82" fmla="*/ 246574 h 605816"/>
                <a:gd name="connsiteX83" fmla="*/ 39376 w 339230"/>
                <a:gd name="connsiteY83" fmla="*/ 254045 h 605816"/>
                <a:gd name="connsiteX84" fmla="*/ 59448 w 339230"/>
                <a:gd name="connsiteY84" fmla="*/ 266494 h 605816"/>
                <a:gd name="connsiteX85" fmla="*/ 49717 w 339230"/>
                <a:gd name="connsiteY85" fmla="*/ 269615 h 605816"/>
                <a:gd name="connsiteX86" fmla="*/ 76484 w 339230"/>
                <a:gd name="connsiteY86" fmla="*/ 340805 h 605816"/>
                <a:gd name="connsiteX87" fmla="*/ 148639 w 339230"/>
                <a:gd name="connsiteY87" fmla="*/ 369280 h 605816"/>
                <a:gd name="connsiteX88" fmla="*/ 121873 w 339230"/>
                <a:gd name="connsiteY88" fmla="*/ 298091 h 605816"/>
                <a:gd name="connsiteX89" fmla="*/ 115511 w 339230"/>
                <a:gd name="connsiteY89" fmla="*/ 293344 h 605816"/>
                <a:gd name="connsiteX90" fmla="*/ 130124 w 339230"/>
                <a:gd name="connsiteY90" fmla="*/ 294454 h 605816"/>
                <a:gd name="connsiteX91" fmla="*/ 149191 w 339230"/>
                <a:gd name="connsiteY91" fmla="*/ 285378 h 605816"/>
                <a:gd name="connsiteX92" fmla="*/ 154727 w 339230"/>
                <a:gd name="connsiteY92" fmla="*/ 292422 h 605816"/>
                <a:gd name="connsiteX93" fmla="*/ 154727 w 339230"/>
                <a:gd name="connsiteY93" fmla="*/ 397124 h 605816"/>
                <a:gd name="connsiteX94" fmla="*/ 145783 w 339230"/>
                <a:gd name="connsiteY94" fmla="*/ 401366 h 605816"/>
                <a:gd name="connsiteX95" fmla="*/ 120691 w 339230"/>
                <a:gd name="connsiteY95" fmla="*/ 399449 h 605816"/>
                <a:gd name="connsiteX96" fmla="*/ 97373 w 339230"/>
                <a:gd name="connsiteY96" fmla="*/ 382938 h 605816"/>
                <a:gd name="connsiteX97" fmla="*/ 87756 w 339230"/>
                <a:gd name="connsiteY97" fmla="*/ 381250 h 605816"/>
                <a:gd name="connsiteX98" fmla="*/ 55004 w 339230"/>
                <a:gd name="connsiteY98" fmla="*/ 360947 h 605816"/>
                <a:gd name="connsiteX99" fmla="*/ 28999 w 339230"/>
                <a:gd name="connsiteY99" fmla="*/ 248711 h 605816"/>
                <a:gd name="connsiteX100" fmla="*/ 71100 w 339230"/>
                <a:gd name="connsiteY100" fmla="*/ 240782 h 605816"/>
                <a:gd name="connsiteX101" fmla="*/ 97375 w 339230"/>
                <a:gd name="connsiteY101" fmla="*/ 245394 h 605816"/>
                <a:gd name="connsiteX102" fmla="*/ 124963 w 339230"/>
                <a:gd name="connsiteY102" fmla="*/ 264927 h 605816"/>
                <a:gd name="connsiteX103" fmla="*/ 121090 w 339230"/>
                <a:gd name="connsiteY103" fmla="*/ 266161 h 605816"/>
                <a:gd name="connsiteX104" fmla="*/ 103366 w 339230"/>
                <a:gd name="connsiteY104" fmla="*/ 262511 h 605816"/>
                <a:gd name="connsiteX105" fmla="*/ 302317 w 339230"/>
                <a:gd name="connsiteY105" fmla="*/ 237579 h 605816"/>
                <a:gd name="connsiteX106" fmla="*/ 325890 w 339230"/>
                <a:gd name="connsiteY106" fmla="*/ 248757 h 605816"/>
                <a:gd name="connsiteX107" fmla="*/ 299887 w 339230"/>
                <a:gd name="connsiteY107" fmla="*/ 360963 h 605816"/>
                <a:gd name="connsiteX108" fmla="*/ 267244 w 339230"/>
                <a:gd name="connsiteY108" fmla="*/ 381194 h 605816"/>
                <a:gd name="connsiteX109" fmla="*/ 257518 w 339230"/>
                <a:gd name="connsiteY109" fmla="*/ 382902 h 605816"/>
                <a:gd name="connsiteX110" fmla="*/ 234140 w 339230"/>
                <a:gd name="connsiteY110" fmla="*/ 399459 h 605816"/>
                <a:gd name="connsiteX111" fmla="*/ 209110 w 339230"/>
                <a:gd name="connsiteY111" fmla="*/ 401371 h 605816"/>
                <a:gd name="connsiteX112" fmla="*/ 185537 w 339230"/>
                <a:gd name="connsiteY112" fmla="*/ 390193 h 605816"/>
                <a:gd name="connsiteX113" fmla="*/ 184586 w 339230"/>
                <a:gd name="connsiteY113" fmla="*/ 388451 h 605816"/>
                <a:gd name="connsiteX114" fmla="*/ 184586 w 339230"/>
                <a:gd name="connsiteY114" fmla="*/ 315675 h 605816"/>
                <a:gd name="connsiteX115" fmla="*/ 187787 w 339230"/>
                <a:gd name="connsiteY115" fmla="*/ 308205 h 605816"/>
                <a:gd name="connsiteX116" fmla="*/ 198882 w 339230"/>
                <a:gd name="connsiteY116" fmla="*/ 294090 h 605816"/>
                <a:gd name="connsiteX117" fmla="*/ 222635 w 339230"/>
                <a:gd name="connsiteY117" fmla="*/ 292285 h 605816"/>
                <a:gd name="connsiteX118" fmla="*/ 284250 w 339230"/>
                <a:gd name="connsiteY118" fmla="*/ 254082 h 605816"/>
                <a:gd name="connsiteX119" fmla="*/ 296403 w 339230"/>
                <a:gd name="connsiteY119" fmla="*/ 238617 h 605816"/>
                <a:gd name="connsiteX120" fmla="*/ 161802 w 339230"/>
                <a:gd name="connsiteY120" fmla="*/ 225359 h 605816"/>
                <a:gd name="connsiteX121" fmla="*/ 164750 w 339230"/>
                <a:gd name="connsiteY121" fmla="*/ 232237 h 605816"/>
                <a:gd name="connsiteX122" fmla="*/ 166009 w 339230"/>
                <a:gd name="connsiteY122" fmla="*/ 260698 h 605816"/>
                <a:gd name="connsiteX123" fmla="*/ 161785 w 339230"/>
                <a:gd name="connsiteY123" fmla="*/ 268420 h 605816"/>
                <a:gd name="connsiteX124" fmla="*/ 157582 w 339230"/>
                <a:gd name="connsiteY124" fmla="*/ 260736 h 605816"/>
                <a:gd name="connsiteX125" fmla="*/ 158841 w 339230"/>
                <a:gd name="connsiteY125" fmla="*/ 232267 h 605816"/>
                <a:gd name="connsiteX126" fmla="*/ 183157 w 339230"/>
                <a:gd name="connsiteY126" fmla="*/ 182588 h 605816"/>
                <a:gd name="connsiteX127" fmla="*/ 184440 w 339230"/>
                <a:gd name="connsiteY127" fmla="*/ 185599 h 605816"/>
                <a:gd name="connsiteX128" fmla="*/ 172141 w 339230"/>
                <a:gd name="connsiteY128" fmla="*/ 201234 h 605816"/>
                <a:gd name="connsiteX129" fmla="*/ 161802 w 339230"/>
                <a:gd name="connsiteY129" fmla="*/ 225359 h 605816"/>
                <a:gd name="connsiteX130" fmla="*/ 154727 w 339230"/>
                <a:gd name="connsiteY130" fmla="*/ 208851 h 605816"/>
                <a:gd name="connsiteX131" fmla="*/ 154727 w 339230"/>
                <a:gd name="connsiteY131" fmla="*/ 192016 h 605816"/>
                <a:gd name="connsiteX132" fmla="*/ 161784 w 339230"/>
                <a:gd name="connsiteY132" fmla="*/ 196664 h 605816"/>
                <a:gd name="connsiteX133" fmla="*/ 277665 w 339230"/>
                <a:gd name="connsiteY133" fmla="*/ 158867 h 605816"/>
                <a:gd name="connsiteX134" fmla="*/ 217365 w 339230"/>
                <a:gd name="connsiteY134" fmla="*/ 191193 h 605816"/>
                <a:gd name="connsiteX135" fmla="*/ 190592 w 339230"/>
                <a:gd name="connsiteY135" fmla="*/ 262419 h 605816"/>
                <a:gd name="connsiteX136" fmla="*/ 262813 w 339230"/>
                <a:gd name="connsiteY136" fmla="*/ 233881 h 605816"/>
                <a:gd name="connsiteX137" fmla="*/ 289538 w 339230"/>
                <a:gd name="connsiteY137" fmla="*/ 162655 h 605816"/>
                <a:gd name="connsiteX138" fmla="*/ 277665 w 339230"/>
                <a:gd name="connsiteY138" fmla="*/ 158867 h 605816"/>
                <a:gd name="connsiteX139" fmla="*/ 286702 w 339230"/>
                <a:gd name="connsiteY139" fmla="*/ 130573 h 605816"/>
                <a:gd name="connsiteX140" fmla="*/ 310261 w 339230"/>
                <a:gd name="connsiteY140" fmla="*/ 141787 h 605816"/>
                <a:gd name="connsiteX141" fmla="*/ 308037 w 339230"/>
                <a:gd name="connsiteY141" fmla="*/ 223813 h 605816"/>
                <a:gd name="connsiteX142" fmla="*/ 296403 w 339230"/>
                <a:gd name="connsiteY142" fmla="*/ 238617 h 605816"/>
                <a:gd name="connsiteX143" fmla="*/ 257516 w 339230"/>
                <a:gd name="connsiteY143" fmla="*/ 245442 h 605816"/>
                <a:gd name="connsiteX144" fmla="*/ 211540 w 339230"/>
                <a:gd name="connsiteY144" fmla="*/ 277987 h 605816"/>
                <a:gd name="connsiteX145" fmla="*/ 198882 w 339230"/>
                <a:gd name="connsiteY145" fmla="*/ 294090 h 605816"/>
                <a:gd name="connsiteX146" fmla="*/ 193469 w 339230"/>
                <a:gd name="connsiteY146" fmla="*/ 294501 h 605816"/>
                <a:gd name="connsiteX147" fmla="*/ 184586 w 339230"/>
                <a:gd name="connsiteY147" fmla="*/ 290271 h 605816"/>
                <a:gd name="connsiteX148" fmla="*/ 184586 w 339230"/>
                <a:gd name="connsiteY148" fmla="*/ 185942 h 605816"/>
                <a:gd name="connsiteX149" fmla="*/ 184440 w 339230"/>
                <a:gd name="connsiteY149" fmla="*/ 185599 h 605816"/>
                <a:gd name="connsiteX150" fmla="*/ 190730 w 339230"/>
                <a:gd name="connsiteY150" fmla="*/ 177601 h 605816"/>
                <a:gd name="connsiteX151" fmla="*/ 206126 w 339230"/>
                <a:gd name="connsiteY151" fmla="*/ 167462 h 605816"/>
                <a:gd name="connsiteX152" fmla="*/ 207621 w 339230"/>
                <a:gd name="connsiteY152" fmla="*/ 163740 h 605816"/>
                <a:gd name="connsiteX153" fmla="*/ 257525 w 339230"/>
                <a:gd name="connsiteY153" fmla="*/ 132789 h 605816"/>
                <a:gd name="connsiteX154" fmla="*/ 286702 w 339230"/>
                <a:gd name="connsiteY154" fmla="*/ 130573 h 605816"/>
                <a:gd name="connsiteX155" fmla="*/ 36917 w 339230"/>
                <a:gd name="connsiteY155" fmla="*/ 130569 h 605816"/>
                <a:gd name="connsiteX156" fmla="*/ 66075 w 339230"/>
                <a:gd name="connsiteY156" fmla="*/ 132785 h 605816"/>
                <a:gd name="connsiteX157" fmla="*/ 115931 w 339230"/>
                <a:gd name="connsiteY157" fmla="*/ 163698 h 605816"/>
                <a:gd name="connsiteX158" fmla="*/ 117443 w 339230"/>
                <a:gd name="connsiteY158" fmla="*/ 167462 h 605816"/>
                <a:gd name="connsiteX159" fmla="*/ 132929 w 339230"/>
                <a:gd name="connsiteY159" fmla="*/ 177661 h 605816"/>
                <a:gd name="connsiteX160" fmla="*/ 151453 w 339230"/>
                <a:gd name="connsiteY160" fmla="*/ 201212 h 605816"/>
                <a:gd name="connsiteX161" fmla="*/ 154727 w 339230"/>
                <a:gd name="connsiteY161" fmla="*/ 208851 h 605816"/>
                <a:gd name="connsiteX162" fmla="*/ 154727 w 339230"/>
                <a:gd name="connsiteY162" fmla="*/ 281323 h 605816"/>
                <a:gd name="connsiteX163" fmla="*/ 153677 w 339230"/>
                <a:gd name="connsiteY163" fmla="*/ 283243 h 605816"/>
                <a:gd name="connsiteX164" fmla="*/ 149191 w 339230"/>
                <a:gd name="connsiteY164" fmla="*/ 285378 h 605816"/>
                <a:gd name="connsiteX165" fmla="*/ 143353 w 339230"/>
                <a:gd name="connsiteY165" fmla="*/ 277948 h 605816"/>
                <a:gd name="connsiteX166" fmla="*/ 124963 w 339230"/>
                <a:gd name="connsiteY166" fmla="*/ 264927 h 605816"/>
                <a:gd name="connsiteX167" fmla="*/ 132960 w 339230"/>
                <a:gd name="connsiteY167" fmla="*/ 262380 h 605816"/>
                <a:gd name="connsiteX168" fmla="*/ 106242 w 339230"/>
                <a:gd name="connsiteY168" fmla="*/ 191173 h 605816"/>
                <a:gd name="connsiteX169" fmla="*/ 34041 w 339230"/>
                <a:gd name="connsiteY169" fmla="*/ 162643 h 605816"/>
                <a:gd name="connsiteX170" fmla="*/ 60807 w 339230"/>
                <a:gd name="connsiteY170" fmla="*/ 233850 h 605816"/>
                <a:gd name="connsiteX171" fmla="*/ 71100 w 339230"/>
                <a:gd name="connsiteY171" fmla="*/ 240782 h 605816"/>
                <a:gd name="connsiteX172" fmla="*/ 52573 w 339230"/>
                <a:gd name="connsiteY172" fmla="*/ 237529 h 605816"/>
                <a:gd name="connsiteX173" fmla="*/ 33505 w 339230"/>
                <a:gd name="connsiteY173" fmla="*/ 246574 h 605816"/>
                <a:gd name="connsiteX174" fmla="*/ 15596 w 339230"/>
                <a:gd name="connsiteY174" fmla="*/ 223784 h 605816"/>
                <a:gd name="connsiteX175" fmla="*/ 13372 w 339230"/>
                <a:gd name="connsiteY175" fmla="*/ 141781 h 605816"/>
                <a:gd name="connsiteX176" fmla="*/ 36917 w 339230"/>
                <a:gd name="connsiteY176" fmla="*/ 130569 h 605816"/>
                <a:gd name="connsiteX177" fmla="*/ 161784 w 339230"/>
                <a:gd name="connsiteY177" fmla="*/ 29047 h 605816"/>
                <a:gd name="connsiteX178" fmla="*/ 130207 w 339230"/>
                <a:gd name="connsiteY178" fmla="*/ 98332 h 605816"/>
                <a:gd name="connsiteX179" fmla="*/ 161784 w 339230"/>
                <a:gd name="connsiteY179" fmla="*/ 167617 h 605816"/>
                <a:gd name="connsiteX180" fmla="*/ 193361 w 339230"/>
                <a:gd name="connsiteY180" fmla="*/ 98332 h 605816"/>
                <a:gd name="connsiteX181" fmla="*/ 161784 w 339230"/>
                <a:gd name="connsiteY181" fmla="*/ 29047 h 605816"/>
                <a:gd name="connsiteX182" fmla="*/ 161784 w 339230"/>
                <a:gd name="connsiteY182" fmla="*/ 0 h 605816"/>
                <a:gd name="connsiteX183" fmla="*/ 223176 w 339230"/>
                <a:gd name="connsiteY183" fmla="*/ 98332 h 605816"/>
                <a:gd name="connsiteX184" fmla="*/ 218701 w 339230"/>
                <a:gd name="connsiteY184" fmla="*/ 136156 h 605816"/>
                <a:gd name="connsiteX185" fmla="*/ 207621 w 339230"/>
                <a:gd name="connsiteY185" fmla="*/ 163740 h 605816"/>
                <a:gd name="connsiteX186" fmla="*/ 195928 w 339230"/>
                <a:gd name="connsiteY186" fmla="*/ 170992 h 605816"/>
                <a:gd name="connsiteX187" fmla="*/ 190730 w 339230"/>
                <a:gd name="connsiteY187" fmla="*/ 177601 h 605816"/>
                <a:gd name="connsiteX188" fmla="*/ 183157 w 339230"/>
                <a:gd name="connsiteY188" fmla="*/ 182588 h 605816"/>
                <a:gd name="connsiteX189" fmla="*/ 180215 w 339230"/>
                <a:gd name="connsiteY189" fmla="*/ 175680 h 605816"/>
                <a:gd name="connsiteX190" fmla="*/ 169656 w 339230"/>
                <a:gd name="connsiteY190" fmla="*/ 171418 h 605816"/>
                <a:gd name="connsiteX191" fmla="*/ 154727 w 339230"/>
                <a:gd name="connsiteY191" fmla="*/ 185942 h 605816"/>
                <a:gd name="connsiteX192" fmla="*/ 154727 w 339230"/>
                <a:gd name="connsiteY192" fmla="*/ 192016 h 605816"/>
                <a:gd name="connsiteX193" fmla="*/ 132929 w 339230"/>
                <a:gd name="connsiteY193" fmla="*/ 177661 h 605816"/>
                <a:gd name="connsiteX194" fmla="*/ 127673 w 339230"/>
                <a:gd name="connsiteY194" fmla="*/ 170978 h 605816"/>
                <a:gd name="connsiteX195" fmla="*/ 115931 w 339230"/>
                <a:gd name="connsiteY195" fmla="*/ 163698 h 605816"/>
                <a:gd name="connsiteX196" fmla="*/ 104868 w 339230"/>
                <a:gd name="connsiteY196" fmla="*/ 136156 h 605816"/>
                <a:gd name="connsiteX197" fmla="*/ 100393 w 339230"/>
                <a:gd name="connsiteY197" fmla="*/ 98332 h 605816"/>
                <a:gd name="connsiteX198" fmla="*/ 161784 w 339230"/>
                <a:gd name="connsiteY198" fmla="*/ 0 h 6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39230" h="605816">
                  <a:moveTo>
                    <a:pt x="178158" y="514207"/>
                  </a:moveTo>
                  <a:lnTo>
                    <a:pt x="184586" y="525984"/>
                  </a:lnTo>
                  <a:lnTo>
                    <a:pt x="184586" y="591292"/>
                  </a:lnTo>
                  <a:cubicBezTo>
                    <a:pt x="184586" y="599292"/>
                    <a:pt x="177908" y="605816"/>
                    <a:pt x="169656" y="605816"/>
                  </a:cubicBezTo>
                  <a:cubicBezTo>
                    <a:pt x="161405" y="605816"/>
                    <a:pt x="154727" y="599292"/>
                    <a:pt x="154727" y="591292"/>
                  </a:cubicBezTo>
                  <a:lnTo>
                    <a:pt x="154727" y="534682"/>
                  </a:lnTo>
                  <a:lnTo>
                    <a:pt x="169352" y="527728"/>
                  </a:lnTo>
                  <a:close/>
                  <a:moveTo>
                    <a:pt x="176239" y="472665"/>
                  </a:moveTo>
                  <a:lnTo>
                    <a:pt x="182623" y="491492"/>
                  </a:lnTo>
                  <a:cubicBezTo>
                    <a:pt x="182956" y="498641"/>
                    <a:pt x="182090" y="505392"/>
                    <a:pt x="179914" y="511510"/>
                  </a:cubicBezTo>
                  <a:lnTo>
                    <a:pt x="178158" y="514207"/>
                  </a:lnTo>
                  <a:lnTo>
                    <a:pt x="173233" y="505184"/>
                  </a:lnTo>
                  <a:cubicBezTo>
                    <a:pt x="171480" y="496496"/>
                    <a:pt x="171989" y="486823"/>
                    <a:pt x="174501" y="476722"/>
                  </a:cubicBezTo>
                  <a:close/>
                  <a:moveTo>
                    <a:pt x="61586" y="403372"/>
                  </a:moveTo>
                  <a:cubicBezTo>
                    <a:pt x="56509" y="403386"/>
                    <a:pt x="52407" y="404636"/>
                    <a:pt x="49716" y="407159"/>
                  </a:cubicBezTo>
                  <a:cubicBezTo>
                    <a:pt x="38952" y="417254"/>
                    <a:pt x="48382" y="450063"/>
                    <a:pt x="76482" y="478348"/>
                  </a:cubicBezTo>
                  <a:cubicBezTo>
                    <a:pt x="104533" y="506634"/>
                    <a:pt x="137872" y="516967"/>
                    <a:pt x="148635" y="506872"/>
                  </a:cubicBezTo>
                  <a:cubicBezTo>
                    <a:pt x="159399" y="496729"/>
                    <a:pt x="149969" y="463968"/>
                    <a:pt x="121869" y="435635"/>
                  </a:cubicBezTo>
                  <a:cubicBezTo>
                    <a:pt x="100831" y="414421"/>
                    <a:pt x="76818" y="403332"/>
                    <a:pt x="61586" y="403372"/>
                  </a:cubicBezTo>
                  <a:close/>
                  <a:moveTo>
                    <a:pt x="178155" y="376676"/>
                  </a:moveTo>
                  <a:lnTo>
                    <a:pt x="184586" y="388451"/>
                  </a:lnTo>
                  <a:lnTo>
                    <a:pt x="184586" y="453175"/>
                  </a:lnTo>
                  <a:lnTo>
                    <a:pt x="176239" y="472665"/>
                  </a:lnTo>
                  <a:lnTo>
                    <a:pt x="167102" y="445719"/>
                  </a:lnTo>
                  <a:lnTo>
                    <a:pt x="154727" y="429971"/>
                  </a:lnTo>
                  <a:lnTo>
                    <a:pt x="154727" y="397124"/>
                  </a:lnTo>
                  <a:lnTo>
                    <a:pt x="169357" y="390185"/>
                  </a:lnTo>
                  <a:close/>
                  <a:moveTo>
                    <a:pt x="52572" y="375074"/>
                  </a:moveTo>
                  <a:lnTo>
                    <a:pt x="87756" y="381250"/>
                  </a:lnTo>
                  <a:lnTo>
                    <a:pt x="116610" y="399137"/>
                  </a:lnTo>
                  <a:lnTo>
                    <a:pt x="120691" y="399449"/>
                  </a:lnTo>
                  <a:lnTo>
                    <a:pt x="143349" y="415493"/>
                  </a:lnTo>
                  <a:lnTo>
                    <a:pt x="154727" y="429971"/>
                  </a:lnTo>
                  <a:lnTo>
                    <a:pt x="154727" y="534682"/>
                  </a:lnTo>
                  <a:lnTo>
                    <a:pt x="145779" y="538937"/>
                  </a:lnTo>
                  <a:cubicBezTo>
                    <a:pt x="118842" y="543160"/>
                    <a:pt x="83507" y="527240"/>
                    <a:pt x="55002" y="498491"/>
                  </a:cubicBezTo>
                  <a:cubicBezTo>
                    <a:pt x="17045" y="460206"/>
                    <a:pt x="2852" y="410874"/>
                    <a:pt x="28999" y="386255"/>
                  </a:cubicBezTo>
                  <a:cubicBezTo>
                    <a:pt x="35548" y="380112"/>
                    <a:pt x="43593" y="376475"/>
                    <a:pt x="52572" y="375074"/>
                  </a:cubicBezTo>
                  <a:close/>
                  <a:moveTo>
                    <a:pt x="302318" y="375035"/>
                  </a:moveTo>
                  <a:cubicBezTo>
                    <a:pt x="311297" y="376437"/>
                    <a:pt x="319342" y="380075"/>
                    <a:pt x="325891" y="386219"/>
                  </a:cubicBezTo>
                  <a:cubicBezTo>
                    <a:pt x="352037" y="410844"/>
                    <a:pt x="337845" y="460189"/>
                    <a:pt x="299887" y="498483"/>
                  </a:cubicBezTo>
                  <a:cubicBezTo>
                    <a:pt x="287171" y="511343"/>
                    <a:pt x="272883" y="521727"/>
                    <a:pt x="258405" y="528919"/>
                  </a:cubicBezTo>
                  <a:cubicBezTo>
                    <a:pt x="251071" y="532539"/>
                    <a:pt x="242070" y="529681"/>
                    <a:pt x="238355" y="522537"/>
                  </a:cubicBezTo>
                  <a:cubicBezTo>
                    <a:pt x="234640" y="515392"/>
                    <a:pt x="237545" y="506628"/>
                    <a:pt x="244880" y="503008"/>
                  </a:cubicBezTo>
                  <a:cubicBezTo>
                    <a:pt x="256357" y="497340"/>
                    <a:pt x="267978" y="488862"/>
                    <a:pt x="278408" y="478336"/>
                  </a:cubicBezTo>
                  <a:cubicBezTo>
                    <a:pt x="306507" y="450043"/>
                    <a:pt x="315937" y="417226"/>
                    <a:pt x="305174" y="407129"/>
                  </a:cubicBezTo>
                  <a:cubicBezTo>
                    <a:pt x="294410" y="397031"/>
                    <a:pt x="261072" y="407319"/>
                    <a:pt x="233021" y="435611"/>
                  </a:cubicBezTo>
                  <a:cubicBezTo>
                    <a:pt x="204922" y="463951"/>
                    <a:pt x="195492" y="496721"/>
                    <a:pt x="206255" y="506819"/>
                  </a:cubicBezTo>
                  <a:cubicBezTo>
                    <a:pt x="212209" y="512391"/>
                    <a:pt x="212351" y="521584"/>
                    <a:pt x="206636" y="527347"/>
                  </a:cubicBezTo>
                  <a:cubicBezTo>
                    <a:pt x="200921" y="533111"/>
                    <a:pt x="191491" y="533301"/>
                    <a:pt x="185538" y="527728"/>
                  </a:cubicBezTo>
                  <a:lnTo>
                    <a:pt x="184586" y="525984"/>
                  </a:lnTo>
                  <a:lnTo>
                    <a:pt x="184586" y="453175"/>
                  </a:lnTo>
                  <a:lnTo>
                    <a:pt x="187789" y="445698"/>
                  </a:lnTo>
                  <a:cubicBezTo>
                    <a:pt x="194048" y="435302"/>
                    <a:pt x="202053" y="425038"/>
                    <a:pt x="211542" y="415464"/>
                  </a:cubicBezTo>
                  <a:lnTo>
                    <a:pt x="234140" y="399459"/>
                  </a:lnTo>
                  <a:lnTo>
                    <a:pt x="238282" y="399142"/>
                  </a:lnTo>
                  <a:lnTo>
                    <a:pt x="267244" y="381194"/>
                  </a:lnTo>
                  <a:close/>
                  <a:moveTo>
                    <a:pt x="176248" y="335133"/>
                  </a:moveTo>
                  <a:lnTo>
                    <a:pt x="182629" y="353949"/>
                  </a:lnTo>
                  <a:cubicBezTo>
                    <a:pt x="182962" y="361097"/>
                    <a:pt x="182095" y="367848"/>
                    <a:pt x="179920" y="373966"/>
                  </a:cubicBezTo>
                  <a:lnTo>
                    <a:pt x="178155" y="376676"/>
                  </a:lnTo>
                  <a:lnTo>
                    <a:pt x="173232" y="367660"/>
                  </a:lnTo>
                  <a:cubicBezTo>
                    <a:pt x="171478" y="358977"/>
                    <a:pt x="171987" y="349309"/>
                    <a:pt x="174500" y="339213"/>
                  </a:cubicBezTo>
                  <a:close/>
                  <a:moveTo>
                    <a:pt x="161785" y="268420"/>
                  </a:moveTo>
                  <a:lnTo>
                    <a:pt x="169917" y="283287"/>
                  </a:lnTo>
                  <a:lnTo>
                    <a:pt x="184586" y="290271"/>
                  </a:lnTo>
                  <a:lnTo>
                    <a:pt x="184586" y="315675"/>
                  </a:lnTo>
                  <a:lnTo>
                    <a:pt x="176248" y="335133"/>
                  </a:lnTo>
                  <a:lnTo>
                    <a:pt x="167107" y="308175"/>
                  </a:lnTo>
                  <a:lnTo>
                    <a:pt x="154727" y="292422"/>
                  </a:lnTo>
                  <a:lnTo>
                    <a:pt x="154727" y="281323"/>
                  </a:lnTo>
                  <a:close/>
                  <a:moveTo>
                    <a:pt x="293303" y="265850"/>
                  </a:moveTo>
                  <a:cubicBezTo>
                    <a:pt x="278071" y="265803"/>
                    <a:pt x="254058" y="276916"/>
                    <a:pt x="233020" y="298124"/>
                  </a:cubicBezTo>
                  <a:cubicBezTo>
                    <a:pt x="204920" y="326402"/>
                    <a:pt x="195490" y="359202"/>
                    <a:pt x="206254" y="369294"/>
                  </a:cubicBezTo>
                  <a:cubicBezTo>
                    <a:pt x="217017" y="379434"/>
                    <a:pt x="250356" y="369104"/>
                    <a:pt x="278407" y="340826"/>
                  </a:cubicBezTo>
                  <a:cubicBezTo>
                    <a:pt x="306507" y="312548"/>
                    <a:pt x="315937" y="279748"/>
                    <a:pt x="305173" y="269656"/>
                  </a:cubicBezTo>
                  <a:cubicBezTo>
                    <a:pt x="302482" y="267121"/>
                    <a:pt x="298381" y="265866"/>
                    <a:pt x="293303" y="265850"/>
                  </a:cubicBezTo>
                  <a:close/>
                  <a:moveTo>
                    <a:pt x="61587" y="265808"/>
                  </a:moveTo>
                  <a:cubicBezTo>
                    <a:pt x="69204" y="265785"/>
                    <a:pt x="79015" y="268552"/>
                    <a:pt x="89552" y="273977"/>
                  </a:cubicBezTo>
                  <a:lnTo>
                    <a:pt x="115511" y="293344"/>
                  </a:lnTo>
                  <a:lnTo>
                    <a:pt x="100955" y="292239"/>
                  </a:lnTo>
                  <a:lnTo>
                    <a:pt x="59448" y="266494"/>
                  </a:lnTo>
                  <a:close/>
                  <a:moveTo>
                    <a:pt x="33505" y="246574"/>
                  </a:moveTo>
                  <a:lnTo>
                    <a:pt x="39376" y="254045"/>
                  </a:lnTo>
                  <a:lnTo>
                    <a:pt x="59448" y="266494"/>
                  </a:lnTo>
                  <a:lnTo>
                    <a:pt x="49717" y="269615"/>
                  </a:lnTo>
                  <a:cubicBezTo>
                    <a:pt x="38954" y="279710"/>
                    <a:pt x="48384" y="312519"/>
                    <a:pt x="76484" y="340805"/>
                  </a:cubicBezTo>
                  <a:cubicBezTo>
                    <a:pt x="104536" y="369090"/>
                    <a:pt x="137875" y="379423"/>
                    <a:pt x="148639" y="369280"/>
                  </a:cubicBezTo>
                  <a:cubicBezTo>
                    <a:pt x="159403" y="359185"/>
                    <a:pt x="149973" y="326376"/>
                    <a:pt x="121873" y="298091"/>
                  </a:cubicBezTo>
                  <a:lnTo>
                    <a:pt x="115511" y="293344"/>
                  </a:lnTo>
                  <a:lnTo>
                    <a:pt x="130124" y="294454"/>
                  </a:lnTo>
                  <a:lnTo>
                    <a:pt x="149191" y="285378"/>
                  </a:lnTo>
                  <a:lnTo>
                    <a:pt x="154727" y="292422"/>
                  </a:lnTo>
                  <a:lnTo>
                    <a:pt x="154727" y="397124"/>
                  </a:lnTo>
                  <a:lnTo>
                    <a:pt x="145783" y="401366"/>
                  </a:lnTo>
                  <a:lnTo>
                    <a:pt x="120691" y="399449"/>
                  </a:lnTo>
                  <a:lnTo>
                    <a:pt x="97373" y="382938"/>
                  </a:lnTo>
                  <a:lnTo>
                    <a:pt x="87756" y="381250"/>
                  </a:lnTo>
                  <a:lnTo>
                    <a:pt x="55004" y="360947"/>
                  </a:lnTo>
                  <a:cubicBezTo>
                    <a:pt x="17045" y="322662"/>
                    <a:pt x="2852" y="273329"/>
                    <a:pt x="28999" y="248711"/>
                  </a:cubicBezTo>
                  <a:close/>
                  <a:moveTo>
                    <a:pt x="71100" y="240782"/>
                  </a:moveTo>
                  <a:lnTo>
                    <a:pt x="97375" y="245394"/>
                  </a:lnTo>
                  <a:lnTo>
                    <a:pt x="124963" y="264927"/>
                  </a:lnTo>
                  <a:lnTo>
                    <a:pt x="121090" y="266161"/>
                  </a:lnTo>
                  <a:cubicBezTo>
                    <a:pt x="116012" y="266170"/>
                    <a:pt x="109959" y="264941"/>
                    <a:pt x="103366" y="262511"/>
                  </a:cubicBezTo>
                  <a:close/>
                  <a:moveTo>
                    <a:pt x="302317" y="237579"/>
                  </a:moveTo>
                  <a:cubicBezTo>
                    <a:pt x="311296" y="238980"/>
                    <a:pt x="319342" y="242616"/>
                    <a:pt x="325890" y="248757"/>
                  </a:cubicBezTo>
                  <a:cubicBezTo>
                    <a:pt x="352037" y="273369"/>
                    <a:pt x="337844" y="322688"/>
                    <a:pt x="299887" y="360963"/>
                  </a:cubicBezTo>
                  <a:lnTo>
                    <a:pt x="267244" y="381194"/>
                  </a:lnTo>
                  <a:lnTo>
                    <a:pt x="257518" y="382902"/>
                  </a:lnTo>
                  <a:lnTo>
                    <a:pt x="234140" y="399459"/>
                  </a:lnTo>
                  <a:lnTo>
                    <a:pt x="209110" y="401371"/>
                  </a:lnTo>
                  <a:cubicBezTo>
                    <a:pt x="200131" y="399970"/>
                    <a:pt x="192086" y="396334"/>
                    <a:pt x="185537" y="390193"/>
                  </a:cubicBezTo>
                  <a:lnTo>
                    <a:pt x="184586" y="388451"/>
                  </a:lnTo>
                  <a:lnTo>
                    <a:pt x="184586" y="315675"/>
                  </a:lnTo>
                  <a:lnTo>
                    <a:pt x="187787" y="308205"/>
                  </a:lnTo>
                  <a:lnTo>
                    <a:pt x="198882" y="294090"/>
                  </a:lnTo>
                  <a:lnTo>
                    <a:pt x="222635" y="292285"/>
                  </a:lnTo>
                  <a:cubicBezTo>
                    <a:pt x="243197" y="286693"/>
                    <a:pt x="265242" y="273234"/>
                    <a:pt x="284250" y="254082"/>
                  </a:cubicBezTo>
                  <a:lnTo>
                    <a:pt x="296403" y="238617"/>
                  </a:lnTo>
                  <a:close/>
                  <a:moveTo>
                    <a:pt x="161802" y="225359"/>
                  </a:moveTo>
                  <a:lnTo>
                    <a:pt x="164750" y="232237"/>
                  </a:lnTo>
                  <a:cubicBezTo>
                    <a:pt x="167262" y="242337"/>
                    <a:pt x="167768" y="252011"/>
                    <a:pt x="166009" y="260698"/>
                  </a:cubicBezTo>
                  <a:lnTo>
                    <a:pt x="161785" y="268420"/>
                  </a:lnTo>
                  <a:lnTo>
                    <a:pt x="157582" y="260736"/>
                  </a:lnTo>
                  <a:cubicBezTo>
                    <a:pt x="155822" y="252046"/>
                    <a:pt x="156328" y="242370"/>
                    <a:pt x="158841" y="232267"/>
                  </a:cubicBezTo>
                  <a:close/>
                  <a:moveTo>
                    <a:pt x="183157" y="182588"/>
                  </a:moveTo>
                  <a:lnTo>
                    <a:pt x="184440" y="185599"/>
                  </a:lnTo>
                  <a:lnTo>
                    <a:pt x="172141" y="201234"/>
                  </a:lnTo>
                  <a:lnTo>
                    <a:pt x="161802" y="225359"/>
                  </a:lnTo>
                  <a:lnTo>
                    <a:pt x="154727" y="208851"/>
                  </a:lnTo>
                  <a:lnTo>
                    <a:pt x="154727" y="192016"/>
                  </a:lnTo>
                  <a:lnTo>
                    <a:pt x="161784" y="196664"/>
                  </a:lnTo>
                  <a:close/>
                  <a:moveTo>
                    <a:pt x="277665" y="158867"/>
                  </a:moveTo>
                  <a:cubicBezTo>
                    <a:pt x="262429" y="158829"/>
                    <a:pt x="238410" y="169932"/>
                    <a:pt x="217365" y="191193"/>
                  </a:cubicBezTo>
                  <a:cubicBezTo>
                    <a:pt x="189306" y="219493"/>
                    <a:pt x="179874" y="252271"/>
                    <a:pt x="190592" y="262419"/>
                  </a:cubicBezTo>
                  <a:cubicBezTo>
                    <a:pt x="201359" y="272519"/>
                    <a:pt x="234706" y="262181"/>
                    <a:pt x="262813" y="233881"/>
                  </a:cubicBezTo>
                  <a:cubicBezTo>
                    <a:pt x="290872" y="205581"/>
                    <a:pt x="300304" y="172755"/>
                    <a:pt x="289538" y="162655"/>
                  </a:cubicBezTo>
                  <a:cubicBezTo>
                    <a:pt x="286847" y="160130"/>
                    <a:pt x="282744" y="158879"/>
                    <a:pt x="277665" y="158867"/>
                  </a:cubicBezTo>
                  <a:close/>
                  <a:moveTo>
                    <a:pt x="286702" y="130573"/>
                  </a:moveTo>
                  <a:cubicBezTo>
                    <a:pt x="295680" y="131982"/>
                    <a:pt x="303723" y="135630"/>
                    <a:pt x="310261" y="141787"/>
                  </a:cubicBezTo>
                  <a:cubicBezTo>
                    <a:pt x="329912" y="160225"/>
                    <a:pt x="326839" y="192598"/>
                    <a:pt x="308037" y="223813"/>
                  </a:cubicBezTo>
                  <a:lnTo>
                    <a:pt x="296403" y="238617"/>
                  </a:lnTo>
                  <a:lnTo>
                    <a:pt x="257516" y="245442"/>
                  </a:lnTo>
                  <a:cubicBezTo>
                    <a:pt x="241752" y="252481"/>
                    <a:pt x="225792" y="263634"/>
                    <a:pt x="211540" y="277987"/>
                  </a:cubicBezTo>
                  <a:lnTo>
                    <a:pt x="198882" y="294090"/>
                  </a:lnTo>
                  <a:lnTo>
                    <a:pt x="193469" y="294501"/>
                  </a:lnTo>
                  <a:lnTo>
                    <a:pt x="184586" y="290271"/>
                  </a:lnTo>
                  <a:lnTo>
                    <a:pt x="184586" y="185942"/>
                  </a:lnTo>
                  <a:lnTo>
                    <a:pt x="184440" y="185599"/>
                  </a:lnTo>
                  <a:lnTo>
                    <a:pt x="190730" y="177601"/>
                  </a:lnTo>
                  <a:lnTo>
                    <a:pt x="206126" y="167462"/>
                  </a:lnTo>
                  <a:lnTo>
                    <a:pt x="207621" y="163740"/>
                  </a:lnTo>
                  <a:lnTo>
                    <a:pt x="257525" y="132789"/>
                  </a:lnTo>
                  <a:cubicBezTo>
                    <a:pt x="267809" y="129993"/>
                    <a:pt x="277724" y="129163"/>
                    <a:pt x="286702" y="130573"/>
                  </a:cubicBezTo>
                  <a:close/>
                  <a:moveTo>
                    <a:pt x="36917" y="130569"/>
                  </a:moveTo>
                  <a:cubicBezTo>
                    <a:pt x="45890" y="129160"/>
                    <a:pt x="55797" y="129989"/>
                    <a:pt x="66075" y="132785"/>
                  </a:cubicBezTo>
                  <a:lnTo>
                    <a:pt x="115931" y="163698"/>
                  </a:lnTo>
                  <a:lnTo>
                    <a:pt x="117443" y="167462"/>
                  </a:lnTo>
                  <a:lnTo>
                    <a:pt x="132929" y="177661"/>
                  </a:lnTo>
                  <a:lnTo>
                    <a:pt x="151453" y="201212"/>
                  </a:lnTo>
                  <a:lnTo>
                    <a:pt x="154727" y="208851"/>
                  </a:lnTo>
                  <a:lnTo>
                    <a:pt x="154727" y="281323"/>
                  </a:lnTo>
                  <a:lnTo>
                    <a:pt x="153677" y="283243"/>
                  </a:lnTo>
                  <a:lnTo>
                    <a:pt x="149191" y="285378"/>
                  </a:lnTo>
                  <a:lnTo>
                    <a:pt x="143353" y="277948"/>
                  </a:lnTo>
                  <a:lnTo>
                    <a:pt x="124963" y="264927"/>
                  </a:lnTo>
                  <a:lnTo>
                    <a:pt x="132960" y="262380"/>
                  </a:lnTo>
                  <a:cubicBezTo>
                    <a:pt x="143723" y="252235"/>
                    <a:pt x="134293" y="219466"/>
                    <a:pt x="106242" y="191173"/>
                  </a:cubicBezTo>
                  <a:cubicBezTo>
                    <a:pt x="78143" y="162833"/>
                    <a:pt x="44805" y="152545"/>
                    <a:pt x="34041" y="162643"/>
                  </a:cubicBezTo>
                  <a:cubicBezTo>
                    <a:pt x="23326" y="172740"/>
                    <a:pt x="32756" y="205558"/>
                    <a:pt x="60807" y="233850"/>
                  </a:cubicBezTo>
                  <a:lnTo>
                    <a:pt x="71100" y="240782"/>
                  </a:lnTo>
                  <a:lnTo>
                    <a:pt x="52573" y="237529"/>
                  </a:lnTo>
                  <a:lnTo>
                    <a:pt x="33505" y="246574"/>
                  </a:lnTo>
                  <a:lnTo>
                    <a:pt x="15596" y="223784"/>
                  </a:lnTo>
                  <a:cubicBezTo>
                    <a:pt x="-3202" y="192578"/>
                    <a:pt x="-6273" y="160214"/>
                    <a:pt x="13372" y="141781"/>
                  </a:cubicBezTo>
                  <a:cubicBezTo>
                    <a:pt x="19909" y="135625"/>
                    <a:pt x="27945" y="131978"/>
                    <a:pt x="36917" y="130569"/>
                  </a:cubicBezTo>
                  <a:close/>
                  <a:moveTo>
                    <a:pt x="161784" y="29047"/>
                  </a:moveTo>
                  <a:cubicBezTo>
                    <a:pt x="146829" y="29047"/>
                    <a:pt x="130207" y="58999"/>
                    <a:pt x="130207" y="98332"/>
                  </a:cubicBezTo>
                  <a:cubicBezTo>
                    <a:pt x="130207" y="137665"/>
                    <a:pt x="146829" y="167617"/>
                    <a:pt x="161784" y="167617"/>
                  </a:cubicBezTo>
                  <a:cubicBezTo>
                    <a:pt x="176739" y="167617"/>
                    <a:pt x="193361" y="137665"/>
                    <a:pt x="193361" y="98332"/>
                  </a:cubicBezTo>
                  <a:cubicBezTo>
                    <a:pt x="193361" y="58999"/>
                    <a:pt x="176739" y="29047"/>
                    <a:pt x="161784" y="29047"/>
                  </a:cubicBezTo>
                  <a:close/>
                  <a:moveTo>
                    <a:pt x="161784" y="0"/>
                  </a:moveTo>
                  <a:cubicBezTo>
                    <a:pt x="198172" y="0"/>
                    <a:pt x="223176" y="45095"/>
                    <a:pt x="223176" y="98332"/>
                  </a:cubicBezTo>
                  <a:cubicBezTo>
                    <a:pt x="223176" y="111641"/>
                    <a:pt x="221613" y="124442"/>
                    <a:pt x="218701" y="136156"/>
                  </a:cubicBezTo>
                  <a:lnTo>
                    <a:pt x="207621" y="163740"/>
                  </a:lnTo>
                  <a:lnTo>
                    <a:pt x="195928" y="170992"/>
                  </a:lnTo>
                  <a:lnTo>
                    <a:pt x="190730" y="177601"/>
                  </a:lnTo>
                  <a:lnTo>
                    <a:pt x="183157" y="182588"/>
                  </a:lnTo>
                  <a:lnTo>
                    <a:pt x="180215" y="175680"/>
                  </a:lnTo>
                  <a:cubicBezTo>
                    <a:pt x="177514" y="173049"/>
                    <a:pt x="173782" y="171418"/>
                    <a:pt x="169656" y="171418"/>
                  </a:cubicBezTo>
                  <a:cubicBezTo>
                    <a:pt x="161405" y="171418"/>
                    <a:pt x="154727" y="177942"/>
                    <a:pt x="154727" y="185942"/>
                  </a:cubicBezTo>
                  <a:lnTo>
                    <a:pt x="154727" y="192016"/>
                  </a:lnTo>
                  <a:lnTo>
                    <a:pt x="132929" y="177661"/>
                  </a:lnTo>
                  <a:lnTo>
                    <a:pt x="127673" y="170978"/>
                  </a:lnTo>
                  <a:lnTo>
                    <a:pt x="115931" y="163698"/>
                  </a:lnTo>
                  <a:lnTo>
                    <a:pt x="104868" y="136156"/>
                  </a:lnTo>
                  <a:cubicBezTo>
                    <a:pt x="101956" y="124442"/>
                    <a:pt x="100393" y="111641"/>
                    <a:pt x="100393" y="98332"/>
                  </a:cubicBezTo>
                  <a:cubicBezTo>
                    <a:pt x="100393" y="45095"/>
                    <a:pt x="125397" y="0"/>
                    <a:pt x="1617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6" name="任意多边形: 形状 15">
              <a:extLst>
                <a:ext uri="{FF2B5EF4-FFF2-40B4-BE49-F238E27FC236}">
                  <a16:creationId xmlns:a16="http://schemas.microsoft.com/office/drawing/2014/main" id="{727653A9-7A42-4E96-73F2-E42C07FC966C}"/>
                </a:ext>
              </a:extLst>
            </p:cNvPr>
            <p:cNvSpPr/>
            <p:nvPr/>
          </p:nvSpPr>
          <p:spPr>
            <a:xfrm>
              <a:off x="10173226" y="614368"/>
              <a:ext cx="274776"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73441" h="606722">
                  <a:moveTo>
                    <a:pt x="252168" y="374147"/>
                  </a:moveTo>
                  <a:cubicBezTo>
                    <a:pt x="197515" y="379212"/>
                    <a:pt x="185321" y="419649"/>
                    <a:pt x="182294" y="443910"/>
                  </a:cubicBezTo>
                  <a:cubicBezTo>
                    <a:pt x="207662" y="439822"/>
                    <a:pt x="248162" y="423648"/>
                    <a:pt x="252168" y="374147"/>
                  </a:cubicBezTo>
                  <a:close/>
                  <a:moveTo>
                    <a:pt x="31421" y="283143"/>
                  </a:moveTo>
                  <a:cubicBezTo>
                    <a:pt x="36495" y="332644"/>
                    <a:pt x="76995" y="348819"/>
                    <a:pt x="101294" y="352907"/>
                  </a:cubicBezTo>
                  <a:cubicBezTo>
                    <a:pt x="98268" y="329622"/>
                    <a:pt x="86074" y="288209"/>
                    <a:pt x="31421" y="283143"/>
                  </a:cubicBezTo>
                  <a:close/>
                  <a:moveTo>
                    <a:pt x="131667" y="111290"/>
                  </a:moveTo>
                  <a:cubicBezTo>
                    <a:pt x="120542" y="111290"/>
                    <a:pt x="111463" y="120355"/>
                    <a:pt x="111463" y="131463"/>
                  </a:cubicBezTo>
                  <a:cubicBezTo>
                    <a:pt x="111463" y="142571"/>
                    <a:pt x="120542" y="151724"/>
                    <a:pt x="131667" y="151724"/>
                  </a:cubicBezTo>
                  <a:cubicBezTo>
                    <a:pt x="142881" y="151724"/>
                    <a:pt x="151959" y="142571"/>
                    <a:pt x="151959" y="131463"/>
                  </a:cubicBezTo>
                  <a:cubicBezTo>
                    <a:pt x="151959" y="120355"/>
                    <a:pt x="142881" y="111290"/>
                    <a:pt x="131667" y="111290"/>
                  </a:cubicBezTo>
                  <a:close/>
                  <a:moveTo>
                    <a:pt x="131667" y="91029"/>
                  </a:moveTo>
                  <a:cubicBezTo>
                    <a:pt x="154006" y="91029"/>
                    <a:pt x="172251" y="109247"/>
                    <a:pt x="172251" y="131463"/>
                  </a:cubicBezTo>
                  <a:cubicBezTo>
                    <a:pt x="172251" y="153679"/>
                    <a:pt x="154006" y="171897"/>
                    <a:pt x="131667" y="171897"/>
                  </a:cubicBezTo>
                  <a:cubicBezTo>
                    <a:pt x="109416" y="171897"/>
                    <a:pt x="91171" y="153679"/>
                    <a:pt x="91171" y="131463"/>
                  </a:cubicBezTo>
                  <a:cubicBezTo>
                    <a:pt x="91171" y="109247"/>
                    <a:pt x="109416" y="91029"/>
                    <a:pt x="131667" y="91029"/>
                  </a:cubicBezTo>
                  <a:close/>
                  <a:moveTo>
                    <a:pt x="131647" y="20263"/>
                  </a:moveTo>
                  <a:cubicBezTo>
                    <a:pt x="118563" y="20263"/>
                    <a:pt x="108415" y="30305"/>
                    <a:pt x="108415" y="43458"/>
                  </a:cubicBezTo>
                  <a:cubicBezTo>
                    <a:pt x="108415" y="45502"/>
                    <a:pt x="109394" y="48524"/>
                    <a:pt x="109394" y="49501"/>
                  </a:cubicBezTo>
                  <a:cubicBezTo>
                    <a:pt x="111442" y="56611"/>
                    <a:pt x="108415" y="60699"/>
                    <a:pt x="105389" y="61676"/>
                  </a:cubicBezTo>
                  <a:cubicBezTo>
                    <a:pt x="101294" y="63720"/>
                    <a:pt x="96221" y="63720"/>
                    <a:pt x="93194" y="60699"/>
                  </a:cubicBezTo>
                  <a:cubicBezTo>
                    <a:pt x="88121" y="54567"/>
                    <a:pt x="81089" y="51545"/>
                    <a:pt x="76015" y="50568"/>
                  </a:cubicBezTo>
                  <a:cubicBezTo>
                    <a:pt x="68895" y="49501"/>
                    <a:pt x="62842" y="52612"/>
                    <a:pt x="57768" y="57677"/>
                  </a:cubicBezTo>
                  <a:cubicBezTo>
                    <a:pt x="52695" y="63720"/>
                    <a:pt x="49668" y="68786"/>
                    <a:pt x="50647" y="75807"/>
                  </a:cubicBezTo>
                  <a:cubicBezTo>
                    <a:pt x="51715" y="80873"/>
                    <a:pt x="54742" y="86916"/>
                    <a:pt x="60795" y="93048"/>
                  </a:cubicBezTo>
                  <a:cubicBezTo>
                    <a:pt x="63821" y="96069"/>
                    <a:pt x="63821" y="101135"/>
                    <a:pt x="61774" y="105134"/>
                  </a:cubicBezTo>
                  <a:cubicBezTo>
                    <a:pt x="60795" y="108156"/>
                    <a:pt x="56700" y="111266"/>
                    <a:pt x="49668" y="109222"/>
                  </a:cubicBezTo>
                  <a:cubicBezTo>
                    <a:pt x="48600" y="109222"/>
                    <a:pt x="44595" y="108156"/>
                    <a:pt x="43616" y="108156"/>
                  </a:cubicBezTo>
                  <a:cubicBezTo>
                    <a:pt x="30442" y="109222"/>
                    <a:pt x="20295" y="119354"/>
                    <a:pt x="20295" y="131440"/>
                  </a:cubicBezTo>
                  <a:cubicBezTo>
                    <a:pt x="20295" y="143615"/>
                    <a:pt x="30442" y="154724"/>
                    <a:pt x="43616" y="154724"/>
                  </a:cubicBezTo>
                  <a:cubicBezTo>
                    <a:pt x="45574" y="154724"/>
                    <a:pt x="48600" y="153658"/>
                    <a:pt x="49668" y="153658"/>
                  </a:cubicBezTo>
                  <a:cubicBezTo>
                    <a:pt x="56700" y="152680"/>
                    <a:pt x="60795" y="155702"/>
                    <a:pt x="61774" y="158724"/>
                  </a:cubicBezTo>
                  <a:cubicBezTo>
                    <a:pt x="63821" y="162812"/>
                    <a:pt x="62842" y="167877"/>
                    <a:pt x="59815" y="170899"/>
                  </a:cubicBezTo>
                  <a:cubicBezTo>
                    <a:pt x="54742" y="175964"/>
                    <a:pt x="51715" y="182008"/>
                    <a:pt x="50647" y="188051"/>
                  </a:cubicBezTo>
                  <a:cubicBezTo>
                    <a:pt x="49668" y="194183"/>
                    <a:pt x="51715" y="200226"/>
                    <a:pt x="57768" y="205292"/>
                  </a:cubicBezTo>
                  <a:cubicBezTo>
                    <a:pt x="69874" y="217378"/>
                    <a:pt x="84115" y="212313"/>
                    <a:pt x="93194" y="203248"/>
                  </a:cubicBezTo>
                  <a:cubicBezTo>
                    <a:pt x="95242" y="201204"/>
                    <a:pt x="97289" y="200226"/>
                    <a:pt x="100315" y="200226"/>
                  </a:cubicBezTo>
                  <a:cubicBezTo>
                    <a:pt x="102274" y="200226"/>
                    <a:pt x="103342" y="200226"/>
                    <a:pt x="105389" y="201204"/>
                  </a:cubicBezTo>
                  <a:cubicBezTo>
                    <a:pt x="108415" y="203248"/>
                    <a:pt x="111442" y="206269"/>
                    <a:pt x="110463" y="213379"/>
                  </a:cubicBezTo>
                  <a:cubicBezTo>
                    <a:pt x="110463" y="214357"/>
                    <a:pt x="109394" y="218445"/>
                    <a:pt x="109394" y="219422"/>
                  </a:cubicBezTo>
                  <a:cubicBezTo>
                    <a:pt x="109394" y="231598"/>
                    <a:pt x="119542" y="241640"/>
                    <a:pt x="132715" y="241640"/>
                  </a:cubicBezTo>
                  <a:cubicBezTo>
                    <a:pt x="145889" y="241640"/>
                    <a:pt x="156036" y="231509"/>
                    <a:pt x="156036" y="219422"/>
                  </a:cubicBezTo>
                  <a:cubicBezTo>
                    <a:pt x="156036" y="217378"/>
                    <a:pt x="154968" y="214357"/>
                    <a:pt x="154968" y="213379"/>
                  </a:cubicBezTo>
                  <a:cubicBezTo>
                    <a:pt x="153989" y="206269"/>
                    <a:pt x="157015" y="203248"/>
                    <a:pt x="160042" y="201204"/>
                  </a:cubicBezTo>
                  <a:cubicBezTo>
                    <a:pt x="164136" y="199160"/>
                    <a:pt x="169121" y="200226"/>
                    <a:pt x="172236" y="203248"/>
                  </a:cubicBezTo>
                  <a:cubicBezTo>
                    <a:pt x="175262" y="206269"/>
                    <a:pt x="191462" y="220400"/>
                    <a:pt x="206594" y="205292"/>
                  </a:cubicBezTo>
                  <a:cubicBezTo>
                    <a:pt x="211668" y="200226"/>
                    <a:pt x="214694" y="194183"/>
                    <a:pt x="213715" y="188051"/>
                  </a:cubicBezTo>
                  <a:cubicBezTo>
                    <a:pt x="212736" y="182008"/>
                    <a:pt x="209710" y="175964"/>
                    <a:pt x="204636" y="170899"/>
                  </a:cubicBezTo>
                  <a:cubicBezTo>
                    <a:pt x="201610" y="167877"/>
                    <a:pt x="200541" y="162812"/>
                    <a:pt x="202589" y="158724"/>
                  </a:cubicBezTo>
                  <a:cubicBezTo>
                    <a:pt x="204636" y="155702"/>
                    <a:pt x="207662" y="152680"/>
                    <a:pt x="214694" y="153658"/>
                  </a:cubicBezTo>
                  <a:cubicBezTo>
                    <a:pt x="215762" y="153658"/>
                    <a:pt x="219768" y="154724"/>
                    <a:pt x="220836" y="154724"/>
                  </a:cubicBezTo>
                  <a:cubicBezTo>
                    <a:pt x="232941" y="154724"/>
                    <a:pt x="243089" y="144593"/>
                    <a:pt x="243089" y="131440"/>
                  </a:cubicBezTo>
                  <a:cubicBezTo>
                    <a:pt x="243089" y="118287"/>
                    <a:pt x="232941" y="108156"/>
                    <a:pt x="220836" y="108156"/>
                  </a:cubicBezTo>
                  <a:cubicBezTo>
                    <a:pt x="218789" y="108156"/>
                    <a:pt x="215762" y="109222"/>
                    <a:pt x="214694" y="109222"/>
                  </a:cubicBezTo>
                  <a:cubicBezTo>
                    <a:pt x="207662" y="110200"/>
                    <a:pt x="204636" y="107178"/>
                    <a:pt x="202589" y="104157"/>
                  </a:cubicBezTo>
                  <a:cubicBezTo>
                    <a:pt x="200541" y="100069"/>
                    <a:pt x="201610" y="95003"/>
                    <a:pt x="204636" y="91981"/>
                  </a:cubicBezTo>
                  <a:cubicBezTo>
                    <a:pt x="208641" y="87982"/>
                    <a:pt x="212736" y="81939"/>
                    <a:pt x="212736" y="75807"/>
                  </a:cubicBezTo>
                  <a:cubicBezTo>
                    <a:pt x="213715" y="69764"/>
                    <a:pt x="210689" y="63720"/>
                    <a:pt x="205615" y="57588"/>
                  </a:cubicBezTo>
                  <a:cubicBezTo>
                    <a:pt x="200541" y="52612"/>
                    <a:pt x="194489" y="49501"/>
                    <a:pt x="188436" y="50568"/>
                  </a:cubicBezTo>
                  <a:cubicBezTo>
                    <a:pt x="182294" y="51545"/>
                    <a:pt x="176242" y="54567"/>
                    <a:pt x="171168" y="60699"/>
                  </a:cubicBezTo>
                  <a:cubicBezTo>
                    <a:pt x="168142" y="63720"/>
                    <a:pt x="163068" y="64698"/>
                    <a:pt x="159062" y="62654"/>
                  </a:cubicBezTo>
                  <a:cubicBezTo>
                    <a:pt x="156036" y="60699"/>
                    <a:pt x="152921" y="57588"/>
                    <a:pt x="153989" y="50568"/>
                  </a:cubicBezTo>
                  <a:cubicBezTo>
                    <a:pt x="153989" y="49501"/>
                    <a:pt x="154968" y="45502"/>
                    <a:pt x="154968" y="44524"/>
                  </a:cubicBezTo>
                  <a:cubicBezTo>
                    <a:pt x="154968" y="30305"/>
                    <a:pt x="144821" y="20263"/>
                    <a:pt x="131647" y="20263"/>
                  </a:cubicBezTo>
                  <a:close/>
                  <a:moveTo>
                    <a:pt x="131647" y="0"/>
                  </a:moveTo>
                  <a:cubicBezTo>
                    <a:pt x="151942" y="0"/>
                    <a:pt x="169121" y="14130"/>
                    <a:pt x="174194" y="33327"/>
                  </a:cubicBezTo>
                  <a:cubicBezTo>
                    <a:pt x="189415" y="26306"/>
                    <a:pt x="206594" y="30305"/>
                    <a:pt x="219768" y="43458"/>
                  </a:cubicBezTo>
                  <a:cubicBezTo>
                    <a:pt x="231962" y="55633"/>
                    <a:pt x="234009" y="68786"/>
                    <a:pt x="232941" y="77851"/>
                  </a:cubicBezTo>
                  <a:cubicBezTo>
                    <a:pt x="232941" y="81939"/>
                    <a:pt x="231962" y="85938"/>
                    <a:pt x="229915" y="90026"/>
                  </a:cubicBezTo>
                  <a:cubicBezTo>
                    <a:pt x="249141" y="94025"/>
                    <a:pt x="263383" y="111266"/>
                    <a:pt x="263383" y="131440"/>
                  </a:cubicBezTo>
                  <a:cubicBezTo>
                    <a:pt x="263383" y="152680"/>
                    <a:pt x="249141" y="169832"/>
                    <a:pt x="229915" y="173920"/>
                  </a:cubicBezTo>
                  <a:cubicBezTo>
                    <a:pt x="231962" y="177920"/>
                    <a:pt x="231962" y="182008"/>
                    <a:pt x="232941" y="186096"/>
                  </a:cubicBezTo>
                  <a:cubicBezTo>
                    <a:pt x="234009" y="195161"/>
                    <a:pt x="231962" y="207247"/>
                    <a:pt x="219768" y="219422"/>
                  </a:cubicBezTo>
                  <a:cubicBezTo>
                    <a:pt x="206594" y="232575"/>
                    <a:pt x="190394" y="235597"/>
                    <a:pt x="174194" y="229554"/>
                  </a:cubicBezTo>
                  <a:cubicBezTo>
                    <a:pt x="171079" y="244662"/>
                    <a:pt x="159686" y="256570"/>
                    <a:pt x="144732" y="261014"/>
                  </a:cubicBezTo>
                  <a:cubicBezTo>
                    <a:pt x="153455" y="308827"/>
                    <a:pt x="154256" y="387566"/>
                    <a:pt x="151586" y="462307"/>
                  </a:cubicBezTo>
                  <a:lnTo>
                    <a:pt x="162178" y="451109"/>
                  </a:lnTo>
                  <a:cubicBezTo>
                    <a:pt x="163602" y="405518"/>
                    <a:pt x="190483" y="353884"/>
                    <a:pt x="263383" y="353884"/>
                  </a:cubicBezTo>
                  <a:cubicBezTo>
                    <a:pt x="269436" y="353884"/>
                    <a:pt x="273441" y="357972"/>
                    <a:pt x="273441" y="364015"/>
                  </a:cubicBezTo>
                  <a:cubicBezTo>
                    <a:pt x="273441" y="433868"/>
                    <a:pt x="218255" y="462040"/>
                    <a:pt x="178823" y="464884"/>
                  </a:cubicBezTo>
                  <a:cubicBezTo>
                    <a:pt x="174639" y="471816"/>
                    <a:pt x="165026" y="484969"/>
                    <a:pt x="150161" y="495100"/>
                  </a:cubicBezTo>
                  <a:cubicBezTo>
                    <a:pt x="148292" y="533581"/>
                    <a:pt x="145622" y="569396"/>
                    <a:pt x="142862" y="597568"/>
                  </a:cubicBezTo>
                  <a:cubicBezTo>
                    <a:pt x="140815" y="602634"/>
                    <a:pt x="136721" y="606722"/>
                    <a:pt x="131647" y="606722"/>
                  </a:cubicBezTo>
                  <a:cubicBezTo>
                    <a:pt x="125594" y="605656"/>
                    <a:pt x="120521" y="601656"/>
                    <a:pt x="121589" y="595613"/>
                  </a:cubicBezTo>
                  <a:cubicBezTo>
                    <a:pt x="127108" y="541313"/>
                    <a:pt x="131469" y="465417"/>
                    <a:pt x="131736" y="396453"/>
                  </a:cubicBezTo>
                  <a:cubicBezTo>
                    <a:pt x="122657" y="383567"/>
                    <a:pt x="114023" y="377079"/>
                    <a:pt x="109840" y="374147"/>
                  </a:cubicBezTo>
                  <a:cubicBezTo>
                    <a:pt x="70319" y="373436"/>
                    <a:pt x="10147" y="345886"/>
                    <a:pt x="10147" y="273012"/>
                  </a:cubicBezTo>
                  <a:cubicBezTo>
                    <a:pt x="10147" y="266968"/>
                    <a:pt x="14242" y="262880"/>
                    <a:pt x="20295" y="262880"/>
                  </a:cubicBezTo>
                  <a:cubicBezTo>
                    <a:pt x="91681" y="262880"/>
                    <a:pt x="119008" y="312470"/>
                    <a:pt x="121411" y="357439"/>
                  </a:cubicBezTo>
                  <a:cubicBezTo>
                    <a:pt x="124081" y="359305"/>
                    <a:pt x="127642" y="361971"/>
                    <a:pt x="131558" y="365704"/>
                  </a:cubicBezTo>
                  <a:cubicBezTo>
                    <a:pt x="130935" y="324646"/>
                    <a:pt x="128621" y="287942"/>
                    <a:pt x="123814" y="262258"/>
                  </a:cubicBezTo>
                  <a:cubicBezTo>
                    <a:pt x="106279" y="259237"/>
                    <a:pt x="92660" y="246350"/>
                    <a:pt x="89189" y="229554"/>
                  </a:cubicBezTo>
                  <a:cubicBezTo>
                    <a:pt x="73968" y="235597"/>
                    <a:pt x="56700" y="233553"/>
                    <a:pt x="42547" y="219422"/>
                  </a:cubicBezTo>
                  <a:cubicBezTo>
                    <a:pt x="30442" y="207247"/>
                    <a:pt x="28395" y="194183"/>
                    <a:pt x="29374" y="185029"/>
                  </a:cubicBezTo>
                  <a:cubicBezTo>
                    <a:pt x="29374" y="181030"/>
                    <a:pt x="31421" y="176942"/>
                    <a:pt x="32400" y="173920"/>
                  </a:cubicBezTo>
                  <a:cubicBezTo>
                    <a:pt x="14242" y="169832"/>
                    <a:pt x="0" y="152680"/>
                    <a:pt x="0" y="131440"/>
                  </a:cubicBezTo>
                  <a:cubicBezTo>
                    <a:pt x="0" y="111266"/>
                    <a:pt x="14242" y="93048"/>
                    <a:pt x="33468" y="88960"/>
                  </a:cubicBezTo>
                  <a:cubicBezTo>
                    <a:pt x="32400" y="85938"/>
                    <a:pt x="31421" y="81939"/>
                    <a:pt x="30442" y="77851"/>
                  </a:cubicBezTo>
                  <a:cubicBezTo>
                    <a:pt x="29374" y="68786"/>
                    <a:pt x="30442" y="55633"/>
                    <a:pt x="43616" y="43458"/>
                  </a:cubicBezTo>
                  <a:cubicBezTo>
                    <a:pt x="55721" y="31371"/>
                    <a:pt x="68895" y="29327"/>
                    <a:pt x="77974" y="30305"/>
                  </a:cubicBezTo>
                  <a:cubicBezTo>
                    <a:pt x="82068" y="30305"/>
                    <a:pt x="86074" y="32349"/>
                    <a:pt x="90168" y="33327"/>
                  </a:cubicBezTo>
                  <a:cubicBezTo>
                    <a:pt x="94174" y="14130"/>
                    <a:pt x="111442" y="0"/>
                    <a:pt x="13164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任意多边形: 形状 16">
              <a:extLst>
                <a:ext uri="{FF2B5EF4-FFF2-40B4-BE49-F238E27FC236}">
                  <a16:creationId xmlns:a16="http://schemas.microsoft.com/office/drawing/2014/main" id="{78D6CD6E-4058-9C31-69D5-A05A388DAA0A}"/>
                </a:ext>
              </a:extLst>
            </p:cNvPr>
            <p:cNvSpPr/>
            <p:nvPr/>
          </p:nvSpPr>
          <p:spPr>
            <a:xfrm>
              <a:off x="9306309" y="614368"/>
              <a:ext cx="502165" cy="609685"/>
            </a:xfrm>
            <a:custGeom>
              <a:avLst/>
              <a:gdLst>
                <a:gd name="connsiteX0" fmla="*/ 230970 w 501664"/>
                <a:gd name="connsiteY0" fmla="*/ 548396 h 609076"/>
                <a:gd name="connsiteX1" fmla="*/ 230970 w 501664"/>
                <a:gd name="connsiteY1" fmla="*/ 568117 h 609076"/>
                <a:gd name="connsiteX2" fmla="*/ 271227 w 501664"/>
                <a:gd name="connsiteY2" fmla="*/ 568117 h 609076"/>
                <a:gd name="connsiteX3" fmla="*/ 271227 w 501664"/>
                <a:gd name="connsiteY3" fmla="*/ 548396 h 609076"/>
                <a:gd name="connsiteX4" fmla="*/ 230970 w 501664"/>
                <a:gd name="connsiteY4" fmla="*/ 507437 h 609076"/>
                <a:gd name="connsiteX5" fmla="*/ 230970 w 501664"/>
                <a:gd name="connsiteY5" fmla="*/ 527916 h 609076"/>
                <a:gd name="connsiteX6" fmla="*/ 271227 w 501664"/>
                <a:gd name="connsiteY6" fmla="*/ 527916 h 609076"/>
                <a:gd name="connsiteX7" fmla="*/ 271227 w 501664"/>
                <a:gd name="connsiteY7" fmla="*/ 507437 h 609076"/>
                <a:gd name="connsiteX8" fmla="*/ 230970 w 501664"/>
                <a:gd name="connsiteY8" fmla="*/ 467236 h 609076"/>
                <a:gd name="connsiteX9" fmla="*/ 230970 w 501664"/>
                <a:gd name="connsiteY9" fmla="*/ 487716 h 609076"/>
                <a:gd name="connsiteX10" fmla="*/ 271227 w 501664"/>
                <a:gd name="connsiteY10" fmla="*/ 487716 h 609076"/>
                <a:gd name="connsiteX11" fmla="*/ 271227 w 501664"/>
                <a:gd name="connsiteY11" fmla="*/ 467236 h 609076"/>
                <a:gd name="connsiteX12" fmla="*/ 230970 w 501664"/>
                <a:gd name="connsiteY12" fmla="*/ 427036 h 609076"/>
                <a:gd name="connsiteX13" fmla="*/ 230970 w 501664"/>
                <a:gd name="connsiteY13" fmla="*/ 446757 h 609076"/>
                <a:gd name="connsiteX14" fmla="*/ 271227 w 501664"/>
                <a:gd name="connsiteY14" fmla="*/ 446757 h 609076"/>
                <a:gd name="connsiteX15" fmla="*/ 271227 w 501664"/>
                <a:gd name="connsiteY15" fmla="*/ 427036 h 609076"/>
                <a:gd name="connsiteX16" fmla="*/ 291736 w 501664"/>
                <a:gd name="connsiteY16" fmla="*/ 409590 h 609076"/>
                <a:gd name="connsiteX17" fmla="*/ 291736 w 501664"/>
                <a:gd name="connsiteY17" fmla="*/ 490750 h 609076"/>
                <a:gd name="connsiteX18" fmla="*/ 402634 w 501664"/>
                <a:gd name="connsiteY18" fmla="*/ 533226 h 609076"/>
                <a:gd name="connsiteX19" fmla="*/ 387443 w 501664"/>
                <a:gd name="connsiteY19" fmla="*/ 434621 h 609076"/>
                <a:gd name="connsiteX20" fmla="*/ 210461 w 501664"/>
                <a:gd name="connsiteY20" fmla="*/ 409590 h 609076"/>
                <a:gd name="connsiteX21" fmla="*/ 113995 w 501664"/>
                <a:gd name="connsiteY21" fmla="*/ 434621 h 609076"/>
                <a:gd name="connsiteX22" fmla="*/ 98804 w 501664"/>
                <a:gd name="connsiteY22" fmla="*/ 533226 h 609076"/>
                <a:gd name="connsiteX23" fmla="*/ 210461 w 501664"/>
                <a:gd name="connsiteY23" fmla="*/ 490750 h 609076"/>
                <a:gd name="connsiteX24" fmla="*/ 230970 w 501664"/>
                <a:gd name="connsiteY24" fmla="*/ 386077 h 609076"/>
                <a:gd name="connsiteX25" fmla="*/ 230970 w 501664"/>
                <a:gd name="connsiteY25" fmla="*/ 406556 h 609076"/>
                <a:gd name="connsiteX26" fmla="*/ 271227 w 501664"/>
                <a:gd name="connsiteY26" fmla="*/ 406556 h 609076"/>
                <a:gd name="connsiteX27" fmla="*/ 271227 w 501664"/>
                <a:gd name="connsiteY27" fmla="*/ 386077 h 609076"/>
                <a:gd name="connsiteX28" fmla="*/ 291736 w 501664"/>
                <a:gd name="connsiteY28" fmla="*/ 345876 h 609076"/>
                <a:gd name="connsiteX29" fmla="*/ 291736 w 501664"/>
                <a:gd name="connsiteY29" fmla="*/ 388352 h 609076"/>
                <a:gd name="connsiteX30" fmla="*/ 384404 w 501664"/>
                <a:gd name="connsiteY30" fmla="*/ 413383 h 609076"/>
                <a:gd name="connsiteX31" fmla="*/ 373770 w 501664"/>
                <a:gd name="connsiteY31" fmla="*/ 345876 h 609076"/>
                <a:gd name="connsiteX32" fmla="*/ 301611 w 501664"/>
                <a:gd name="connsiteY32" fmla="*/ 345876 h 609076"/>
                <a:gd name="connsiteX33" fmla="*/ 230970 w 501664"/>
                <a:gd name="connsiteY33" fmla="*/ 345876 h 609076"/>
                <a:gd name="connsiteX34" fmla="*/ 230970 w 501664"/>
                <a:gd name="connsiteY34" fmla="*/ 366356 h 609076"/>
                <a:gd name="connsiteX35" fmla="*/ 271227 w 501664"/>
                <a:gd name="connsiteY35" fmla="*/ 366356 h 609076"/>
                <a:gd name="connsiteX36" fmla="*/ 271227 w 501664"/>
                <a:gd name="connsiteY36" fmla="*/ 345876 h 609076"/>
                <a:gd name="connsiteX37" fmla="*/ 127668 w 501664"/>
                <a:gd name="connsiteY37" fmla="*/ 345876 h 609076"/>
                <a:gd name="connsiteX38" fmla="*/ 117793 w 501664"/>
                <a:gd name="connsiteY38" fmla="*/ 413383 h 609076"/>
                <a:gd name="connsiteX39" fmla="*/ 210461 w 501664"/>
                <a:gd name="connsiteY39" fmla="*/ 388352 h 609076"/>
                <a:gd name="connsiteX40" fmla="*/ 210461 w 501664"/>
                <a:gd name="connsiteY40" fmla="*/ 345876 h 609076"/>
                <a:gd name="connsiteX41" fmla="*/ 200587 w 501664"/>
                <a:gd name="connsiteY41" fmla="*/ 345876 h 609076"/>
                <a:gd name="connsiteX42" fmla="*/ 230555 w 501664"/>
                <a:gd name="connsiteY42" fmla="*/ 264757 h 609076"/>
                <a:gd name="connsiteX43" fmla="*/ 240851 w 501664"/>
                <a:gd name="connsiteY43" fmla="*/ 274992 h 609076"/>
                <a:gd name="connsiteX44" fmla="*/ 230555 w 501664"/>
                <a:gd name="connsiteY44" fmla="*/ 285227 h 609076"/>
                <a:gd name="connsiteX45" fmla="*/ 220336 w 501664"/>
                <a:gd name="connsiteY45" fmla="*/ 275069 h 609076"/>
                <a:gd name="connsiteX46" fmla="*/ 220336 w 501664"/>
                <a:gd name="connsiteY46" fmla="*/ 274915 h 609076"/>
                <a:gd name="connsiteX47" fmla="*/ 220336 w 501664"/>
                <a:gd name="connsiteY47" fmla="*/ 224516 h 609076"/>
                <a:gd name="connsiteX48" fmla="*/ 220336 w 501664"/>
                <a:gd name="connsiteY48" fmla="*/ 274915 h 609076"/>
                <a:gd name="connsiteX49" fmla="*/ 220259 w 501664"/>
                <a:gd name="connsiteY49" fmla="*/ 274992 h 609076"/>
                <a:gd name="connsiteX50" fmla="*/ 220336 w 501664"/>
                <a:gd name="connsiteY50" fmla="*/ 275069 h 609076"/>
                <a:gd name="connsiteX51" fmla="*/ 220336 w 501664"/>
                <a:gd name="connsiteY51" fmla="*/ 275336 h 609076"/>
                <a:gd name="connsiteX52" fmla="*/ 220336 w 501664"/>
                <a:gd name="connsiteY52" fmla="*/ 325397 h 609076"/>
                <a:gd name="connsiteX53" fmla="*/ 281102 w 501664"/>
                <a:gd name="connsiteY53" fmla="*/ 325397 h 609076"/>
                <a:gd name="connsiteX54" fmla="*/ 281102 w 501664"/>
                <a:gd name="connsiteY54" fmla="*/ 224516 h 609076"/>
                <a:gd name="connsiteX55" fmla="*/ 402634 w 501664"/>
                <a:gd name="connsiteY55" fmla="*/ 82677 h 609076"/>
                <a:gd name="connsiteX56" fmla="*/ 402634 w 501664"/>
                <a:gd name="connsiteY56" fmla="*/ 110741 h 609076"/>
                <a:gd name="connsiteX57" fmla="*/ 443652 w 501664"/>
                <a:gd name="connsiteY57" fmla="*/ 140323 h 609076"/>
                <a:gd name="connsiteX58" fmla="*/ 443652 w 501664"/>
                <a:gd name="connsiteY58" fmla="*/ 82677 h 609076"/>
                <a:gd name="connsiteX59" fmla="*/ 249959 w 501664"/>
                <a:gd name="connsiteY59" fmla="*/ 74333 h 609076"/>
                <a:gd name="connsiteX60" fmla="*/ 179319 w 501664"/>
                <a:gd name="connsiteY60" fmla="*/ 123636 h 609076"/>
                <a:gd name="connsiteX61" fmla="*/ 200587 w 501664"/>
                <a:gd name="connsiteY61" fmla="*/ 123636 h 609076"/>
                <a:gd name="connsiteX62" fmla="*/ 210461 w 501664"/>
                <a:gd name="connsiteY62" fmla="*/ 133496 h 609076"/>
                <a:gd name="connsiteX63" fmla="*/ 200587 w 501664"/>
                <a:gd name="connsiteY63" fmla="*/ 143357 h 609076"/>
                <a:gd name="connsiteX64" fmla="*/ 149695 w 501664"/>
                <a:gd name="connsiteY64" fmla="*/ 143357 h 609076"/>
                <a:gd name="connsiteX65" fmla="*/ 105640 w 501664"/>
                <a:gd name="connsiteY65" fmla="*/ 173697 h 609076"/>
                <a:gd name="connsiteX66" fmla="*/ 149695 w 501664"/>
                <a:gd name="connsiteY66" fmla="*/ 173697 h 609076"/>
                <a:gd name="connsiteX67" fmla="*/ 159570 w 501664"/>
                <a:gd name="connsiteY67" fmla="*/ 184316 h 609076"/>
                <a:gd name="connsiteX68" fmla="*/ 149695 w 501664"/>
                <a:gd name="connsiteY68" fmla="*/ 194176 h 609076"/>
                <a:gd name="connsiteX69" fmla="*/ 98804 w 501664"/>
                <a:gd name="connsiteY69" fmla="*/ 194176 h 609076"/>
                <a:gd name="connsiteX70" fmla="*/ 98804 w 501664"/>
                <a:gd name="connsiteY70" fmla="*/ 224516 h 609076"/>
                <a:gd name="connsiteX71" fmla="*/ 170204 w 501664"/>
                <a:gd name="connsiteY71" fmla="*/ 224516 h 609076"/>
                <a:gd name="connsiteX72" fmla="*/ 180078 w 501664"/>
                <a:gd name="connsiteY72" fmla="*/ 234377 h 609076"/>
                <a:gd name="connsiteX73" fmla="*/ 170204 w 501664"/>
                <a:gd name="connsiteY73" fmla="*/ 244996 h 609076"/>
                <a:gd name="connsiteX74" fmla="*/ 98804 w 501664"/>
                <a:gd name="connsiteY74" fmla="*/ 244996 h 609076"/>
                <a:gd name="connsiteX75" fmla="*/ 98804 w 501664"/>
                <a:gd name="connsiteY75" fmla="*/ 275336 h 609076"/>
                <a:gd name="connsiteX76" fmla="*/ 149695 w 501664"/>
                <a:gd name="connsiteY76" fmla="*/ 275336 h 609076"/>
                <a:gd name="connsiteX77" fmla="*/ 159570 w 501664"/>
                <a:gd name="connsiteY77" fmla="*/ 285196 h 609076"/>
                <a:gd name="connsiteX78" fmla="*/ 149695 w 501664"/>
                <a:gd name="connsiteY78" fmla="*/ 295057 h 609076"/>
                <a:gd name="connsiteX79" fmla="*/ 98804 w 501664"/>
                <a:gd name="connsiteY79" fmla="*/ 295057 h 609076"/>
                <a:gd name="connsiteX80" fmla="*/ 98804 w 501664"/>
                <a:gd name="connsiteY80" fmla="*/ 325397 h 609076"/>
                <a:gd name="connsiteX81" fmla="*/ 200587 w 501664"/>
                <a:gd name="connsiteY81" fmla="*/ 325397 h 609076"/>
                <a:gd name="connsiteX82" fmla="*/ 200587 w 501664"/>
                <a:gd name="connsiteY82" fmla="*/ 204037 h 609076"/>
                <a:gd name="connsiteX83" fmla="*/ 301611 w 501664"/>
                <a:gd name="connsiteY83" fmla="*/ 204037 h 609076"/>
                <a:gd name="connsiteX84" fmla="*/ 301611 w 501664"/>
                <a:gd name="connsiteY84" fmla="*/ 325397 h 609076"/>
                <a:gd name="connsiteX85" fmla="*/ 402634 w 501664"/>
                <a:gd name="connsiteY85" fmla="*/ 325397 h 609076"/>
                <a:gd name="connsiteX86" fmla="*/ 402634 w 501664"/>
                <a:gd name="connsiteY86" fmla="*/ 295057 h 609076"/>
                <a:gd name="connsiteX87" fmla="*/ 331994 w 501664"/>
                <a:gd name="connsiteY87" fmla="*/ 295057 h 609076"/>
                <a:gd name="connsiteX88" fmla="*/ 322119 w 501664"/>
                <a:gd name="connsiteY88" fmla="*/ 285196 h 609076"/>
                <a:gd name="connsiteX89" fmla="*/ 331994 w 501664"/>
                <a:gd name="connsiteY89" fmla="*/ 275336 h 609076"/>
                <a:gd name="connsiteX90" fmla="*/ 402634 w 501664"/>
                <a:gd name="connsiteY90" fmla="*/ 275336 h 609076"/>
                <a:gd name="connsiteX91" fmla="*/ 402634 w 501664"/>
                <a:gd name="connsiteY91" fmla="*/ 244996 h 609076"/>
                <a:gd name="connsiteX92" fmla="*/ 352502 w 501664"/>
                <a:gd name="connsiteY92" fmla="*/ 244996 h 609076"/>
                <a:gd name="connsiteX93" fmla="*/ 341868 w 501664"/>
                <a:gd name="connsiteY93" fmla="*/ 234377 h 609076"/>
                <a:gd name="connsiteX94" fmla="*/ 352502 w 501664"/>
                <a:gd name="connsiteY94" fmla="*/ 224516 h 609076"/>
                <a:gd name="connsiteX95" fmla="*/ 402634 w 501664"/>
                <a:gd name="connsiteY95" fmla="*/ 224516 h 609076"/>
                <a:gd name="connsiteX96" fmla="*/ 402634 w 501664"/>
                <a:gd name="connsiteY96" fmla="*/ 194176 h 609076"/>
                <a:gd name="connsiteX97" fmla="*/ 311485 w 501664"/>
                <a:gd name="connsiteY97" fmla="*/ 194176 h 609076"/>
                <a:gd name="connsiteX98" fmla="*/ 301611 w 501664"/>
                <a:gd name="connsiteY98" fmla="*/ 184316 h 609076"/>
                <a:gd name="connsiteX99" fmla="*/ 311485 w 501664"/>
                <a:gd name="connsiteY99" fmla="*/ 173697 h 609076"/>
                <a:gd name="connsiteX100" fmla="*/ 386683 w 501664"/>
                <a:gd name="connsiteY100" fmla="*/ 173697 h 609076"/>
                <a:gd name="connsiteX101" fmla="*/ 344906 w 501664"/>
                <a:gd name="connsiteY101" fmla="*/ 143357 h 609076"/>
                <a:gd name="connsiteX102" fmla="*/ 341868 w 501664"/>
                <a:gd name="connsiteY102" fmla="*/ 143357 h 609076"/>
                <a:gd name="connsiteX103" fmla="*/ 271227 w 501664"/>
                <a:gd name="connsiteY103" fmla="*/ 143357 h 609076"/>
                <a:gd name="connsiteX104" fmla="*/ 261353 w 501664"/>
                <a:gd name="connsiteY104" fmla="*/ 133496 h 609076"/>
                <a:gd name="connsiteX105" fmla="*/ 271227 w 501664"/>
                <a:gd name="connsiteY105" fmla="*/ 123636 h 609076"/>
                <a:gd name="connsiteX106" fmla="*/ 317562 w 501664"/>
                <a:gd name="connsiteY106" fmla="*/ 123636 h 609076"/>
                <a:gd name="connsiteX107" fmla="*/ 250719 w 501664"/>
                <a:gd name="connsiteY107" fmla="*/ 24272 h 609076"/>
                <a:gd name="connsiteX108" fmla="*/ 21327 w 501664"/>
                <a:gd name="connsiteY108" fmla="*/ 183557 h 609076"/>
                <a:gd name="connsiteX109" fmla="*/ 31201 w 501664"/>
                <a:gd name="connsiteY109" fmla="*/ 201003 h 609076"/>
                <a:gd name="connsiteX110" fmla="*/ 79055 w 501664"/>
                <a:gd name="connsiteY110" fmla="*/ 168387 h 609076"/>
                <a:gd name="connsiteX111" fmla="*/ 250719 w 501664"/>
                <a:gd name="connsiteY111" fmla="*/ 49303 h 609076"/>
                <a:gd name="connsiteX112" fmla="*/ 423143 w 501664"/>
                <a:gd name="connsiteY112" fmla="*/ 175214 h 609076"/>
                <a:gd name="connsiteX113" fmla="*/ 470237 w 501664"/>
                <a:gd name="connsiteY113" fmla="*/ 210105 h 609076"/>
                <a:gd name="connsiteX114" fmla="*/ 480871 w 501664"/>
                <a:gd name="connsiteY114" fmla="*/ 191901 h 609076"/>
                <a:gd name="connsiteX115" fmla="*/ 463401 w 501664"/>
                <a:gd name="connsiteY115" fmla="*/ 179765 h 609076"/>
                <a:gd name="connsiteX116" fmla="*/ 388962 w 501664"/>
                <a:gd name="connsiteY116" fmla="*/ 125153 h 609076"/>
                <a:gd name="connsiteX117" fmla="*/ 402640 w 501664"/>
                <a:gd name="connsiteY117" fmla="*/ 12184 h 609076"/>
                <a:gd name="connsiteX118" fmla="*/ 413253 w 501664"/>
                <a:gd name="connsiteY118" fmla="*/ 22044 h 609076"/>
                <a:gd name="connsiteX119" fmla="*/ 413253 w 501664"/>
                <a:gd name="connsiteY119" fmla="*/ 32662 h 609076"/>
                <a:gd name="connsiteX120" fmla="*/ 402640 w 501664"/>
                <a:gd name="connsiteY120" fmla="*/ 42522 h 609076"/>
                <a:gd name="connsiteX121" fmla="*/ 392784 w 501664"/>
                <a:gd name="connsiteY121" fmla="*/ 32662 h 609076"/>
                <a:gd name="connsiteX122" fmla="*/ 392784 w 501664"/>
                <a:gd name="connsiteY122" fmla="*/ 22044 h 609076"/>
                <a:gd name="connsiteX123" fmla="*/ 402640 w 501664"/>
                <a:gd name="connsiteY123" fmla="*/ 12184 h 609076"/>
                <a:gd name="connsiteX124" fmla="*/ 432978 w 501664"/>
                <a:gd name="connsiteY124" fmla="*/ 2315 h 609076"/>
                <a:gd name="connsiteX125" fmla="*/ 443591 w 501664"/>
                <a:gd name="connsiteY125" fmla="*/ 12178 h 609076"/>
                <a:gd name="connsiteX126" fmla="*/ 443591 w 501664"/>
                <a:gd name="connsiteY126" fmla="*/ 42528 h 609076"/>
                <a:gd name="connsiteX127" fmla="*/ 432978 w 501664"/>
                <a:gd name="connsiteY127" fmla="*/ 52391 h 609076"/>
                <a:gd name="connsiteX128" fmla="*/ 423122 w 501664"/>
                <a:gd name="connsiteY128" fmla="*/ 42528 h 609076"/>
                <a:gd name="connsiteX129" fmla="*/ 423122 w 501664"/>
                <a:gd name="connsiteY129" fmla="*/ 12178 h 609076"/>
                <a:gd name="connsiteX130" fmla="*/ 432978 w 501664"/>
                <a:gd name="connsiteY130" fmla="*/ 2315 h 609076"/>
                <a:gd name="connsiteX131" fmla="*/ 250719 w 501664"/>
                <a:gd name="connsiteY131" fmla="*/ 0 h 609076"/>
                <a:gd name="connsiteX132" fmla="*/ 257555 w 501664"/>
                <a:gd name="connsiteY132" fmla="*/ 4551 h 609076"/>
                <a:gd name="connsiteX133" fmla="*/ 382885 w 501664"/>
                <a:gd name="connsiteY133" fmla="*/ 95571 h 609076"/>
                <a:gd name="connsiteX134" fmla="*/ 382885 w 501664"/>
                <a:gd name="connsiteY134" fmla="*/ 62956 h 609076"/>
                <a:gd name="connsiteX135" fmla="*/ 463401 w 501664"/>
                <a:gd name="connsiteY135" fmla="*/ 62956 h 609076"/>
                <a:gd name="connsiteX136" fmla="*/ 463401 w 501664"/>
                <a:gd name="connsiteY136" fmla="*/ 154734 h 609076"/>
                <a:gd name="connsiteX137" fmla="*/ 494543 w 501664"/>
                <a:gd name="connsiteY137" fmla="*/ 177489 h 609076"/>
                <a:gd name="connsiteX138" fmla="*/ 499101 w 501664"/>
                <a:gd name="connsiteY138" fmla="*/ 200244 h 609076"/>
                <a:gd name="connsiteX139" fmla="*/ 486188 w 501664"/>
                <a:gd name="connsiteY139" fmla="*/ 222999 h 609076"/>
                <a:gd name="connsiteX140" fmla="*/ 474794 w 501664"/>
                <a:gd name="connsiteY140" fmla="*/ 231343 h 609076"/>
                <a:gd name="connsiteX141" fmla="*/ 470996 w 501664"/>
                <a:gd name="connsiteY141" fmla="*/ 231343 h 609076"/>
                <a:gd name="connsiteX142" fmla="*/ 461122 w 501664"/>
                <a:gd name="connsiteY142" fmla="*/ 228309 h 609076"/>
                <a:gd name="connsiteX143" fmla="*/ 423143 w 501664"/>
                <a:gd name="connsiteY143" fmla="*/ 200244 h 609076"/>
                <a:gd name="connsiteX144" fmla="*/ 423143 w 501664"/>
                <a:gd name="connsiteY144" fmla="*/ 345876 h 609076"/>
                <a:gd name="connsiteX145" fmla="*/ 394279 w 501664"/>
                <a:gd name="connsiteY145" fmla="*/ 345876 h 609076"/>
                <a:gd name="connsiteX146" fmla="*/ 406432 w 501664"/>
                <a:gd name="connsiteY146" fmla="*/ 425519 h 609076"/>
                <a:gd name="connsiteX147" fmla="*/ 431498 w 501664"/>
                <a:gd name="connsiteY147" fmla="*/ 588597 h 609076"/>
                <a:gd name="connsiteX148" fmla="*/ 443652 w 501664"/>
                <a:gd name="connsiteY148" fmla="*/ 588597 h 609076"/>
                <a:gd name="connsiteX149" fmla="*/ 453526 w 501664"/>
                <a:gd name="connsiteY149" fmla="*/ 598457 h 609076"/>
                <a:gd name="connsiteX150" fmla="*/ 443652 w 501664"/>
                <a:gd name="connsiteY150" fmla="*/ 609076 h 609076"/>
                <a:gd name="connsiteX151" fmla="*/ 402634 w 501664"/>
                <a:gd name="connsiteY151" fmla="*/ 609076 h 609076"/>
                <a:gd name="connsiteX152" fmla="*/ 392760 w 501664"/>
                <a:gd name="connsiteY152" fmla="*/ 598457 h 609076"/>
                <a:gd name="connsiteX153" fmla="*/ 402634 w 501664"/>
                <a:gd name="connsiteY153" fmla="*/ 588597 h 609076"/>
                <a:gd name="connsiteX154" fmla="*/ 410990 w 501664"/>
                <a:gd name="connsiteY154" fmla="*/ 588597 h 609076"/>
                <a:gd name="connsiteX155" fmla="*/ 406432 w 501664"/>
                <a:gd name="connsiteY155" fmla="*/ 556739 h 609076"/>
                <a:gd name="connsiteX156" fmla="*/ 291736 w 501664"/>
                <a:gd name="connsiteY156" fmla="*/ 511988 h 609076"/>
                <a:gd name="connsiteX157" fmla="*/ 291736 w 501664"/>
                <a:gd name="connsiteY157" fmla="*/ 609076 h 609076"/>
                <a:gd name="connsiteX158" fmla="*/ 271227 w 501664"/>
                <a:gd name="connsiteY158" fmla="*/ 609076 h 609076"/>
                <a:gd name="connsiteX159" fmla="*/ 271227 w 501664"/>
                <a:gd name="connsiteY159" fmla="*/ 588597 h 609076"/>
                <a:gd name="connsiteX160" fmla="*/ 230970 w 501664"/>
                <a:gd name="connsiteY160" fmla="*/ 588597 h 609076"/>
                <a:gd name="connsiteX161" fmla="*/ 230970 w 501664"/>
                <a:gd name="connsiteY161" fmla="*/ 609076 h 609076"/>
                <a:gd name="connsiteX162" fmla="*/ 210461 w 501664"/>
                <a:gd name="connsiteY162" fmla="*/ 609076 h 609076"/>
                <a:gd name="connsiteX163" fmla="*/ 210461 w 501664"/>
                <a:gd name="connsiteY163" fmla="*/ 511988 h 609076"/>
                <a:gd name="connsiteX164" fmla="*/ 95765 w 501664"/>
                <a:gd name="connsiteY164" fmla="*/ 556739 h 609076"/>
                <a:gd name="connsiteX165" fmla="*/ 90448 w 501664"/>
                <a:gd name="connsiteY165" fmla="*/ 588597 h 609076"/>
                <a:gd name="connsiteX166" fmla="*/ 98804 w 501664"/>
                <a:gd name="connsiteY166" fmla="*/ 588597 h 609076"/>
                <a:gd name="connsiteX167" fmla="*/ 109438 w 501664"/>
                <a:gd name="connsiteY167" fmla="*/ 598457 h 609076"/>
                <a:gd name="connsiteX168" fmla="*/ 98804 w 501664"/>
                <a:gd name="connsiteY168" fmla="*/ 609076 h 609076"/>
                <a:gd name="connsiteX169" fmla="*/ 58546 w 501664"/>
                <a:gd name="connsiteY169" fmla="*/ 609076 h 609076"/>
                <a:gd name="connsiteX170" fmla="*/ 48672 w 501664"/>
                <a:gd name="connsiteY170" fmla="*/ 598457 h 609076"/>
                <a:gd name="connsiteX171" fmla="*/ 58546 w 501664"/>
                <a:gd name="connsiteY171" fmla="*/ 588597 h 609076"/>
                <a:gd name="connsiteX172" fmla="*/ 69940 w 501664"/>
                <a:gd name="connsiteY172" fmla="*/ 588597 h 609076"/>
                <a:gd name="connsiteX173" fmla="*/ 95006 w 501664"/>
                <a:gd name="connsiteY173" fmla="*/ 425519 h 609076"/>
                <a:gd name="connsiteX174" fmla="*/ 107159 w 501664"/>
                <a:gd name="connsiteY174" fmla="*/ 345876 h 609076"/>
                <a:gd name="connsiteX175" fmla="*/ 79055 w 501664"/>
                <a:gd name="connsiteY175" fmla="*/ 345876 h 609076"/>
                <a:gd name="connsiteX176" fmla="*/ 79055 w 501664"/>
                <a:gd name="connsiteY176" fmla="*/ 192659 h 609076"/>
                <a:gd name="connsiteX177" fmla="*/ 40316 w 501664"/>
                <a:gd name="connsiteY177" fmla="*/ 219207 h 609076"/>
                <a:gd name="connsiteX178" fmla="*/ 26644 w 501664"/>
                <a:gd name="connsiteY178" fmla="*/ 222241 h 609076"/>
                <a:gd name="connsiteX179" fmla="*/ 15250 w 501664"/>
                <a:gd name="connsiteY179" fmla="*/ 213897 h 609076"/>
                <a:gd name="connsiteX180" fmla="*/ 2337 w 501664"/>
                <a:gd name="connsiteY180" fmla="*/ 191142 h 609076"/>
                <a:gd name="connsiteX181" fmla="*/ 7654 w 501664"/>
                <a:gd name="connsiteY181" fmla="*/ 168387 h 60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01664" h="609076">
                  <a:moveTo>
                    <a:pt x="230970" y="548396"/>
                  </a:moveTo>
                  <a:lnTo>
                    <a:pt x="230970" y="568117"/>
                  </a:lnTo>
                  <a:lnTo>
                    <a:pt x="271227" y="568117"/>
                  </a:lnTo>
                  <a:lnTo>
                    <a:pt x="271227" y="548396"/>
                  </a:lnTo>
                  <a:close/>
                  <a:moveTo>
                    <a:pt x="230970" y="507437"/>
                  </a:moveTo>
                  <a:lnTo>
                    <a:pt x="230970" y="527916"/>
                  </a:lnTo>
                  <a:lnTo>
                    <a:pt x="271227" y="527916"/>
                  </a:lnTo>
                  <a:lnTo>
                    <a:pt x="271227" y="507437"/>
                  </a:lnTo>
                  <a:close/>
                  <a:moveTo>
                    <a:pt x="230970" y="467236"/>
                  </a:moveTo>
                  <a:lnTo>
                    <a:pt x="230970" y="487716"/>
                  </a:lnTo>
                  <a:lnTo>
                    <a:pt x="271227" y="487716"/>
                  </a:lnTo>
                  <a:lnTo>
                    <a:pt x="271227" y="467236"/>
                  </a:lnTo>
                  <a:close/>
                  <a:moveTo>
                    <a:pt x="230970" y="427036"/>
                  </a:moveTo>
                  <a:lnTo>
                    <a:pt x="230970" y="446757"/>
                  </a:lnTo>
                  <a:lnTo>
                    <a:pt x="271227" y="446757"/>
                  </a:lnTo>
                  <a:lnTo>
                    <a:pt x="271227" y="427036"/>
                  </a:lnTo>
                  <a:close/>
                  <a:moveTo>
                    <a:pt x="291736" y="409590"/>
                  </a:moveTo>
                  <a:lnTo>
                    <a:pt x="291736" y="490750"/>
                  </a:lnTo>
                  <a:lnTo>
                    <a:pt x="402634" y="533226"/>
                  </a:lnTo>
                  <a:lnTo>
                    <a:pt x="387443" y="434621"/>
                  </a:lnTo>
                  <a:close/>
                  <a:moveTo>
                    <a:pt x="210461" y="409590"/>
                  </a:moveTo>
                  <a:lnTo>
                    <a:pt x="113995" y="434621"/>
                  </a:lnTo>
                  <a:lnTo>
                    <a:pt x="98804" y="533226"/>
                  </a:lnTo>
                  <a:lnTo>
                    <a:pt x="210461" y="490750"/>
                  </a:lnTo>
                  <a:close/>
                  <a:moveTo>
                    <a:pt x="230970" y="386077"/>
                  </a:moveTo>
                  <a:lnTo>
                    <a:pt x="230970" y="406556"/>
                  </a:lnTo>
                  <a:lnTo>
                    <a:pt x="271227" y="406556"/>
                  </a:lnTo>
                  <a:lnTo>
                    <a:pt x="271227" y="386077"/>
                  </a:lnTo>
                  <a:close/>
                  <a:moveTo>
                    <a:pt x="291736" y="345876"/>
                  </a:moveTo>
                  <a:lnTo>
                    <a:pt x="291736" y="388352"/>
                  </a:lnTo>
                  <a:lnTo>
                    <a:pt x="384404" y="413383"/>
                  </a:lnTo>
                  <a:lnTo>
                    <a:pt x="373770" y="345876"/>
                  </a:lnTo>
                  <a:lnTo>
                    <a:pt x="301611" y="345876"/>
                  </a:lnTo>
                  <a:close/>
                  <a:moveTo>
                    <a:pt x="230970" y="345876"/>
                  </a:moveTo>
                  <a:lnTo>
                    <a:pt x="230970" y="366356"/>
                  </a:lnTo>
                  <a:lnTo>
                    <a:pt x="271227" y="366356"/>
                  </a:lnTo>
                  <a:lnTo>
                    <a:pt x="271227" y="345876"/>
                  </a:lnTo>
                  <a:close/>
                  <a:moveTo>
                    <a:pt x="127668" y="345876"/>
                  </a:moveTo>
                  <a:lnTo>
                    <a:pt x="117793" y="413383"/>
                  </a:lnTo>
                  <a:lnTo>
                    <a:pt x="210461" y="388352"/>
                  </a:lnTo>
                  <a:lnTo>
                    <a:pt x="210461" y="345876"/>
                  </a:lnTo>
                  <a:lnTo>
                    <a:pt x="200587" y="345876"/>
                  </a:lnTo>
                  <a:close/>
                  <a:moveTo>
                    <a:pt x="230555" y="264757"/>
                  </a:moveTo>
                  <a:cubicBezTo>
                    <a:pt x="236241" y="264757"/>
                    <a:pt x="240851" y="269339"/>
                    <a:pt x="240851" y="274992"/>
                  </a:cubicBezTo>
                  <a:cubicBezTo>
                    <a:pt x="240851" y="280645"/>
                    <a:pt x="236241" y="285227"/>
                    <a:pt x="230555" y="285227"/>
                  </a:cubicBezTo>
                  <a:lnTo>
                    <a:pt x="220336" y="275069"/>
                  </a:lnTo>
                  <a:lnTo>
                    <a:pt x="220336" y="274915"/>
                  </a:lnTo>
                  <a:close/>
                  <a:moveTo>
                    <a:pt x="220336" y="224516"/>
                  </a:moveTo>
                  <a:lnTo>
                    <a:pt x="220336" y="274915"/>
                  </a:lnTo>
                  <a:lnTo>
                    <a:pt x="220259" y="274992"/>
                  </a:lnTo>
                  <a:lnTo>
                    <a:pt x="220336" y="275069"/>
                  </a:lnTo>
                  <a:lnTo>
                    <a:pt x="220336" y="275336"/>
                  </a:lnTo>
                  <a:lnTo>
                    <a:pt x="220336" y="325397"/>
                  </a:lnTo>
                  <a:lnTo>
                    <a:pt x="281102" y="325397"/>
                  </a:lnTo>
                  <a:lnTo>
                    <a:pt x="281102" y="224516"/>
                  </a:lnTo>
                  <a:close/>
                  <a:moveTo>
                    <a:pt x="402634" y="82677"/>
                  </a:moveTo>
                  <a:lnTo>
                    <a:pt x="402634" y="110741"/>
                  </a:lnTo>
                  <a:lnTo>
                    <a:pt x="443652" y="140323"/>
                  </a:lnTo>
                  <a:lnTo>
                    <a:pt x="443652" y="82677"/>
                  </a:lnTo>
                  <a:close/>
                  <a:moveTo>
                    <a:pt x="249959" y="74333"/>
                  </a:moveTo>
                  <a:lnTo>
                    <a:pt x="179319" y="123636"/>
                  </a:lnTo>
                  <a:lnTo>
                    <a:pt x="200587" y="123636"/>
                  </a:lnTo>
                  <a:cubicBezTo>
                    <a:pt x="205904" y="123636"/>
                    <a:pt x="210461" y="128187"/>
                    <a:pt x="210461" y="133496"/>
                  </a:cubicBezTo>
                  <a:cubicBezTo>
                    <a:pt x="210461" y="138806"/>
                    <a:pt x="205904" y="143357"/>
                    <a:pt x="200587" y="143357"/>
                  </a:cubicBezTo>
                  <a:lnTo>
                    <a:pt x="149695" y="143357"/>
                  </a:lnTo>
                  <a:lnTo>
                    <a:pt x="105640" y="173697"/>
                  </a:lnTo>
                  <a:lnTo>
                    <a:pt x="149695" y="173697"/>
                  </a:lnTo>
                  <a:cubicBezTo>
                    <a:pt x="155012" y="173697"/>
                    <a:pt x="159570" y="178248"/>
                    <a:pt x="159570" y="184316"/>
                  </a:cubicBezTo>
                  <a:cubicBezTo>
                    <a:pt x="159570" y="189625"/>
                    <a:pt x="155012" y="194176"/>
                    <a:pt x="149695" y="194176"/>
                  </a:cubicBezTo>
                  <a:lnTo>
                    <a:pt x="98804" y="194176"/>
                  </a:lnTo>
                  <a:lnTo>
                    <a:pt x="98804" y="224516"/>
                  </a:lnTo>
                  <a:lnTo>
                    <a:pt x="170204" y="224516"/>
                  </a:lnTo>
                  <a:cubicBezTo>
                    <a:pt x="175521" y="224516"/>
                    <a:pt x="180078" y="229067"/>
                    <a:pt x="180078" y="234377"/>
                  </a:cubicBezTo>
                  <a:cubicBezTo>
                    <a:pt x="180078" y="240445"/>
                    <a:pt x="175521" y="244996"/>
                    <a:pt x="170204" y="244996"/>
                  </a:cubicBezTo>
                  <a:lnTo>
                    <a:pt x="98804" y="244996"/>
                  </a:lnTo>
                  <a:lnTo>
                    <a:pt x="98804" y="275336"/>
                  </a:lnTo>
                  <a:lnTo>
                    <a:pt x="149695" y="275336"/>
                  </a:lnTo>
                  <a:cubicBezTo>
                    <a:pt x="155012" y="275336"/>
                    <a:pt x="159570" y="279887"/>
                    <a:pt x="159570" y="285196"/>
                  </a:cubicBezTo>
                  <a:cubicBezTo>
                    <a:pt x="159570" y="290506"/>
                    <a:pt x="155012" y="295057"/>
                    <a:pt x="149695" y="295057"/>
                  </a:cubicBezTo>
                  <a:lnTo>
                    <a:pt x="98804" y="295057"/>
                  </a:lnTo>
                  <a:lnTo>
                    <a:pt x="98804" y="325397"/>
                  </a:lnTo>
                  <a:lnTo>
                    <a:pt x="200587" y="325397"/>
                  </a:lnTo>
                  <a:lnTo>
                    <a:pt x="200587" y="204037"/>
                  </a:lnTo>
                  <a:lnTo>
                    <a:pt x="301611" y="204037"/>
                  </a:lnTo>
                  <a:lnTo>
                    <a:pt x="301611" y="325397"/>
                  </a:lnTo>
                  <a:lnTo>
                    <a:pt x="402634" y="325397"/>
                  </a:lnTo>
                  <a:lnTo>
                    <a:pt x="402634" y="295057"/>
                  </a:lnTo>
                  <a:lnTo>
                    <a:pt x="331994" y="295057"/>
                  </a:lnTo>
                  <a:cubicBezTo>
                    <a:pt x="326677" y="295057"/>
                    <a:pt x="322119" y="290506"/>
                    <a:pt x="322119" y="285196"/>
                  </a:cubicBezTo>
                  <a:cubicBezTo>
                    <a:pt x="322119" y="279887"/>
                    <a:pt x="326677" y="275336"/>
                    <a:pt x="331994" y="275336"/>
                  </a:cubicBezTo>
                  <a:lnTo>
                    <a:pt x="402634" y="275336"/>
                  </a:lnTo>
                  <a:lnTo>
                    <a:pt x="402634" y="244996"/>
                  </a:lnTo>
                  <a:lnTo>
                    <a:pt x="352502" y="244996"/>
                  </a:lnTo>
                  <a:cubicBezTo>
                    <a:pt x="346426" y="244996"/>
                    <a:pt x="341868" y="240445"/>
                    <a:pt x="341868" y="234377"/>
                  </a:cubicBezTo>
                  <a:cubicBezTo>
                    <a:pt x="341868" y="229067"/>
                    <a:pt x="346426" y="224516"/>
                    <a:pt x="352502" y="224516"/>
                  </a:cubicBezTo>
                  <a:lnTo>
                    <a:pt x="402634" y="224516"/>
                  </a:lnTo>
                  <a:lnTo>
                    <a:pt x="402634" y="194176"/>
                  </a:lnTo>
                  <a:lnTo>
                    <a:pt x="311485" y="194176"/>
                  </a:lnTo>
                  <a:cubicBezTo>
                    <a:pt x="306168" y="194176"/>
                    <a:pt x="301611" y="189625"/>
                    <a:pt x="301611" y="184316"/>
                  </a:cubicBezTo>
                  <a:cubicBezTo>
                    <a:pt x="301611" y="178248"/>
                    <a:pt x="306168" y="173697"/>
                    <a:pt x="311485" y="173697"/>
                  </a:cubicBezTo>
                  <a:lnTo>
                    <a:pt x="386683" y="173697"/>
                  </a:lnTo>
                  <a:lnTo>
                    <a:pt x="344906" y="143357"/>
                  </a:lnTo>
                  <a:cubicBezTo>
                    <a:pt x="343387" y="143357"/>
                    <a:pt x="342628" y="143357"/>
                    <a:pt x="341868" y="143357"/>
                  </a:cubicBezTo>
                  <a:lnTo>
                    <a:pt x="271227" y="143357"/>
                  </a:lnTo>
                  <a:cubicBezTo>
                    <a:pt x="265910" y="143357"/>
                    <a:pt x="261353" y="138806"/>
                    <a:pt x="261353" y="133496"/>
                  </a:cubicBezTo>
                  <a:cubicBezTo>
                    <a:pt x="261353" y="128187"/>
                    <a:pt x="265910" y="123636"/>
                    <a:pt x="271227" y="123636"/>
                  </a:cubicBezTo>
                  <a:lnTo>
                    <a:pt x="317562" y="123636"/>
                  </a:lnTo>
                  <a:close/>
                  <a:moveTo>
                    <a:pt x="250719" y="24272"/>
                  </a:moveTo>
                  <a:lnTo>
                    <a:pt x="21327" y="183557"/>
                  </a:lnTo>
                  <a:lnTo>
                    <a:pt x="31201" y="201003"/>
                  </a:lnTo>
                  <a:lnTo>
                    <a:pt x="79055" y="168387"/>
                  </a:lnTo>
                  <a:lnTo>
                    <a:pt x="250719" y="49303"/>
                  </a:lnTo>
                  <a:lnTo>
                    <a:pt x="423143" y="175214"/>
                  </a:lnTo>
                  <a:lnTo>
                    <a:pt x="470237" y="210105"/>
                  </a:lnTo>
                  <a:lnTo>
                    <a:pt x="480871" y="191901"/>
                  </a:lnTo>
                  <a:lnTo>
                    <a:pt x="463401" y="179765"/>
                  </a:lnTo>
                  <a:lnTo>
                    <a:pt x="388962" y="125153"/>
                  </a:lnTo>
                  <a:close/>
                  <a:moveTo>
                    <a:pt x="402640" y="12184"/>
                  </a:moveTo>
                  <a:cubicBezTo>
                    <a:pt x="408704" y="12184"/>
                    <a:pt x="413253" y="16735"/>
                    <a:pt x="413253" y="22044"/>
                  </a:cubicBezTo>
                  <a:lnTo>
                    <a:pt x="413253" y="32662"/>
                  </a:lnTo>
                  <a:cubicBezTo>
                    <a:pt x="413253" y="37971"/>
                    <a:pt x="408704" y="42522"/>
                    <a:pt x="402640" y="42522"/>
                  </a:cubicBezTo>
                  <a:cubicBezTo>
                    <a:pt x="397333" y="42522"/>
                    <a:pt x="392784" y="37971"/>
                    <a:pt x="392784" y="32662"/>
                  </a:cubicBezTo>
                  <a:lnTo>
                    <a:pt x="392784" y="22044"/>
                  </a:lnTo>
                  <a:cubicBezTo>
                    <a:pt x="392784" y="16735"/>
                    <a:pt x="397333" y="12184"/>
                    <a:pt x="402640" y="12184"/>
                  </a:cubicBezTo>
                  <a:close/>
                  <a:moveTo>
                    <a:pt x="432978" y="2315"/>
                  </a:moveTo>
                  <a:cubicBezTo>
                    <a:pt x="439042" y="2315"/>
                    <a:pt x="443591" y="6867"/>
                    <a:pt x="443591" y="12178"/>
                  </a:cubicBezTo>
                  <a:lnTo>
                    <a:pt x="443591" y="42528"/>
                  </a:lnTo>
                  <a:cubicBezTo>
                    <a:pt x="443591" y="47839"/>
                    <a:pt x="439042" y="52391"/>
                    <a:pt x="432978" y="52391"/>
                  </a:cubicBezTo>
                  <a:cubicBezTo>
                    <a:pt x="427671" y="52391"/>
                    <a:pt x="423122" y="47839"/>
                    <a:pt x="423122" y="42528"/>
                  </a:cubicBezTo>
                  <a:lnTo>
                    <a:pt x="423122" y="12178"/>
                  </a:lnTo>
                  <a:cubicBezTo>
                    <a:pt x="423122" y="6867"/>
                    <a:pt x="427671" y="2315"/>
                    <a:pt x="432978" y="2315"/>
                  </a:cubicBezTo>
                  <a:close/>
                  <a:moveTo>
                    <a:pt x="250719" y="0"/>
                  </a:moveTo>
                  <a:lnTo>
                    <a:pt x="257555" y="4551"/>
                  </a:lnTo>
                  <a:lnTo>
                    <a:pt x="382885" y="95571"/>
                  </a:lnTo>
                  <a:lnTo>
                    <a:pt x="382885" y="62956"/>
                  </a:lnTo>
                  <a:lnTo>
                    <a:pt x="463401" y="62956"/>
                  </a:lnTo>
                  <a:lnTo>
                    <a:pt x="463401" y="154734"/>
                  </a:lnTo>
                  <a:lnTo>
                    <a:pt x="494543" y="177489"/>
                  </a:lnTo>
                  <a:cubicBezTo>
                    <a:pt x="502139" y="182799"/>
                    <a:pt x="503658" y="192659"/>
                    <a:pt x="499101" y="200244"/>
                  </a:cubicBezTo>
                  <a:lnTo>
                    <a:pt x="486188" y="222999"/>
                  </a:lnTo>
                  <a:cubicBezTo>
                    <a:pt x="483909" y="226792"/>
                    <a:pt x="479352" y="229826"/>
                    <a:pt x="474794" y="231343"/>
                  </a:cubicBezTo>
                  <a:cubicBezTo>
                    <a:pt x="473275" y="231343"/>
                    <a:pt x="472515" y="231343"/>
                    <a:pt x="470996" y="231343"/>
                  </a:cubicBezTo>
                  <a:cubicBezTo>
                    <a:pt x="467198" y="231343"/>
                    <a:pt x="464160" y="229826"/>
                    <a:pt x="461122" y="228309"/>
                  </a:cubicBezTo>
                  <a:lnTo>
                    <a:pt x="423143" y="200244"/>
                  </a:lnTo>
                  <a:lnTo>
                    <a:pt x="423143" y="345876"/>
                  </a:lnTo>
                  <a:lnTo>
                    <a:pt x="394279" y="345876"/>
                  </a:lnTo>
                  <a:lnTo>
                    <a:pt x="406432" y="425519"/>
                  </a:lnTo>
                  <a:lnTo>
                    <a:pt x="431498" y="588597"/>
                  </a:lnTo>
                  <a:lnTo>
                    <a:pt x="443652" y="588597"/>
                  </a:lnTo>
                  <a:cubicBezTo>
                    <a:pt x="448969" y="588597"/>
                    <a:pt x="453526" y="593147"/>
                    <a:pt x="453526" y="598457"/>
                  </a:cubicBezTo>
                  <a:cubicBezTo>
                    <a:pt x="453526" y="604525"/>
                    <a:pt x="448969" y="609076"/>
                    <a:pt x="443652" y="609076"/>
                  </a:cubicBezTo>
                  <a:lnTo>
                    <a:pt x="402634" y="609076"/>
                  </a:lnTo>
                  <a:cubicBezTo>
                    <a:pt x="397317" y="609076"/>
                    <a:pt x="392760" y="604525"/>
                    <a:pt x="392760" y="598457"/>
                  </a:cubicBezTo>
                  <a:cubicBezTo>
                    <a:pt x="392760" y="593147"/>
                    <a:pt x="397317" y="588597"/>
                    <a:pt x="402634" y="588597"/>
                  </a:cubicBezTo>
                  <a:lnTo>
                    <a:pt x="410990" y="588597"/>
                  </a:lnTo>
                  <a:lnTo>
                    <a:pt x="406432" y="556739"/>
                  </a:lnTo>
                  <a:lnTo>
                    <a:pt x="291736" y="511988"/>
                  </a:lnTo>
                  <a:lnTo>
                    <a:pt x="291736" y="609076"/>
                  </a:lnTo>
                  <a:lnTo>
                    <a:pt x="271227" y="609076"/>
                  </a:lnTo>
                  <a:lnTo>
                    <a:pt x="271227" y="588597"/>
                  </a:lnTo>
                  <a:lnTo>
                    <a:pt x="230970" y="588597"/>
                  </a:lnTo>
                  <a:lnTo>
                    <a:pt x="230970" y="609076"/>
                  </a:lnTo>
                  <a:lnTo>
                    <a:pt x="210461" y="609076"/>
                  </a:lnTo>
                  <a:lnTo>
                    <a:pt x="210461" y="511988"/>
                  </a:lnTo>
                  <a:lnTo>
                    <a:pt x="95765" y="556739"/>
                  </a:lnTo>
                  <a:lnTo>
                    <a:pt x="90448" y="588597"/>
                  </a:lnTo>
                  <a:lnTo>
                    <a:pt x="98804" y="588597"/>
                  </a:lnTo>
                  <a:cubicBezTo>
                    <a:pt x="104880" y="588597"/>
                    <a:pt x="109438" y="593147"/>
                    <a:pt x="109438" y="598457"/>
                  </a:cubicBezTo>
                  <a:cubicBezTo>
                    <a:pt x="109438" y="604525"/>
                    <a:pt x="104880" y="609076"/>
                    <a:pt x="98804" y="609076"/>
                  </a:cubicBezTo>
                  <a:lnTo>
                    <a:pt x="58546" y="609076"/>
                  </a:lnTo>
                  <a:cubicBezTo>
                    <a:pt x="53229" y="609076"/>
                    <a:pt x="48672" y="604525"/>
                    <a:pt x="48672" y="598457"/>
                  </a:cubicBezTo>
                  <a:cubicBezTo>
                    <a:pt x="48672" y="593147"/>
                    <a:pt x="53229" y="588597"/>
                    <a:pt x="58546" y="588597"/>
                  </a:cubicBezTo>
                  <a:lnTo>
                    <a:pt x="69940" y="588597"/>
                  </a:lnTo>
                  <a:lnTo>
                    <a:pt x="95006" y="425519"/>
                  </a:lnTo>
                  <a:lnTo>
                    <a:pt x="107159" y="345876"/>
                  </a:lnTo>
                  <a:lnTo>
                    <a:pt x="79055" y="345876"/>
                  </a:lnTo>
                  <a:lnTo>
                    <a:pt x="79055" y="192659"/>
                  </a:lnTo>
                  <a:lnTo>
                    <a:pt x="40316" y="219207"/>
                  </a:lnTo>
                  <a:cubicBezTo>
                    <a:pt x="36518" y="222241"/>
                    <a:pt x="31201" y="222999"/>
                    <a:pt x="26644" y="222241"/>
                  </a:cubicBezTo>
                  <a:cubicBezTo>
                    <a:pt x="22086" y="220724"/>
                    <a:pt x="17529" y="217690"/>
                    <a:pt x="15250" y="213897"/>
                  </a:cubicBezTo>
                  <a:lnTo>
                    <a:pt x="2337" y="191142"/>
                  </a:lnTo>
                  <a:cubicBezTo>
                    <a:pt x="-2220" y="182799"/>
                    <a:pt x="59" y="172938"/>
                    <a:pt x="7654" y="168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8" name="任意多边形: 形状 17">
              <a:extLst>
                <a:ext uri="{FF2B5EF4-FFF2-40B4-BE49-F238E27FC236}">
                  <a16:creationId xmlns:a16="http://schemas.microsoft.com/office/drawing/2014/main" id="{2421CF76-85E5-B24D-CB36-FCF3EFD69756}"/>
                </a:ext>
              </a:extLst>
            </p:cNvPr>
            <p:cNvSpPr/>
            <p:nvPr/>
          </p:nvSpPr>
          <p:spPr>
            <a:xfrm>
              <a:off x="8395132" y="614368"/>
              <a:ext cx="546425"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43737" h="606685">
                  <a:moveTo>
                    <a:pt x="366653" y="465836"/>
                  </a:moveTo>
                  <a:cubicBezTo>
                    <a:pt x="373327" y="465836"/>
                    <a:pt x="378755" y="471170"/>
                    <a:pt x="378755" y="477927"/>
                  </a:cubicBezTo>
                  <a:lnTo>
                    <a:pt x="378755" y="483172"/>
                  </a:lnTo>
                  <a:cubicBezTo>
                    <a:pt x="378755" y="489839"/>
                    <a:pt x="373327" y="495262"/>
                    <a:pt x="366653" y="495262"/>
                  </a:cubicBezTo>
                  <a:cubicBezTo>
                    <a:pt x="359979" y="495262"/>
                    <a:pt x="354551" y="489839"/>
                    <a:pt x="354551" y="483172"/>
                  </a:cubicBezTo>
                  <a:lnTo>
                    <a:pt x="354551" y="477927"/>
                  </a:lnTo>
                  <a:cubicBezTo>
                    <a:pt x="354551" y="471170"/>
                    <a:pt x="359979" y="465836"/>
                    <a:pt x="366653" y="465836"/>
                  </a:cubicBezTo>
                  <a:close/>
                  <a:moveTo>
                    <a:pt x="278671" y="377495"/>
                  </a:moveTo>
                  <a:cubicBezTo>
                    <a:pt x="263094" y="380339"/>
                    <a:pt x="249209" y="388870"/>
                    <a:pt x="239418" y="401756"/>
                  </a:cubicBezTo>
                  <a:cubicBezTo>
                    <a:pt x="239240" y="401934"/>
                    <a:pt x="239151" y="402112"/>
                    <a:pt x="238973" y="402289"/>
                  </a:cubicBezTo>
                  <a:cubicBezTo>
                    <a:pt x="238884" y="402467"/>
                    <a:pt x="238795" y="402645"/>
                    <a:pt x="238706" y="402822"/>
                  </a:cubicBezTo>
                  <a:cubicBezTo>
                    <a:pt x="230784" y="413664"/>
                    <a:pt x="226601" y="426639"/>
                    <a:pt x="226601" y="440147"/>
                  </a:cubicBezTo>
                  <a:cubicBezTo>
                    <a:pt x="226601" y="446812"/>
                    <a:pt x="221171" y="452233"/>
                    <a:pt x="214496" y="452233"/>
                  </a:cubicBezTo>
                  <a:cubicBezTo>
                    <a:pt x="207731" y="452233"/>
                    <a:pt x="202390" y="446812"/>
                    <a:pt x="202390" y="440147"/>
                  </a:cubicBezTo>
                  <a:cubicBezTo>
                    <a:pt x="202390" y="426017"/>
                    <a:pt x="205684" y="412331"/>
                    <a:pt x="212003" y="400068"/>
                  </a:cubicBezTo>
                  <a:cubicBezTo>
                    <a:pt x="203993" y="397313"/>
                    <a:pt x="195626" y="395980"/>
                    <a:pt x="186903" y="395980"/>
                  </a:cubicBezTo>
                  <a:cubicBezTo>
                    <a:pt x="160022" y="395980"/>
                    <a:pt x="135545" y="409399"/>
                    <a:pt x="121037" y="430816"/>
                  </a:cubicBezTo>
                  <a:cubicBezTo>
                    <a:pt x="122461" y="430727"/>
                    <a:pt x="123885" y="430727"/>
                    <a:pt x="125309" y="430727"/>
                  </a:cubicBezTo>
                  <a:cubicBezTo>
                    <a:pt x="131985" y="430727"/>
                    <a:pt x="137414" y="436148"/>
                    <a:pt x="137414" y="442813"/>
                  </a:cubicBezTo>
                  <a:cubicBezTo>
                    <a:pt x="137414" y="449478"/>
                    <a:pt x="131985" y="454899"/>
                    <a:pt x="125309" y="454899"/>
                  </a:cubicBezTo>
                  <a:cubicBezTo>
                    <a:pt x="118545" y="454899"/>
                    <a:pt x="111869" y="455965"/>
                    <a:pt x="105460" y="458009"/>
                  </a:cubicBezTo>
                  <a:cubicBezTo>
                    <a:pt x="105193" y="458098"/>
                    <a:pt x="104036" y="458543"/>
                    <a:pt x="103769" y="458631"/>
                  </a:cubicBezTo>
                  <a:cubicBezTo>
                    <a:pt x="78402" y="467696"/>
                    <a:pt x="61401" y="491779"/>
                    <a:pt x="61401" y="518706"/>
                  </a:cubicBezTo>
                  <a:cubicBezTo>
                    <a:pt x="61401" y="553898"/>
                    <a:pt x="90062" y="582513"/>
                    <a:pt x="125309" y="582513"/>
                  </a:cubicBezTo>
                  <a:lnTo>
                    <a:pt x="455619" y="582513"/>
                  </a:lnTo>
                  <a:cubicBezTo>
                    <a:pt x="490866" y="582513"/>
                    <a:pt x="519527" y="553898"/>
                    <a:pt x="519527" y="518706"/>
                  </a:cubicBezTo>
                  <a:cubicBezTo>
                    <a:pt x="519527" y="491246"/>
                    <a:pt x="501992" y="466896"/>
                    <a:pt x="475913" y="458187"/>
                  </a:cubicBezTo>
                  <a:cubicBezTo>
                    <a:pt x="475913" y="458187"/>
                    <a:pt x="475824" y="458187"/>
                    <a:pt x="475824" y="458098"/>
                  </a:cubicBezTo>
                  <a:cubicBezTo>
                    <a:pt x="469326" y="455965"/>
                    <a:pt x="462562" y="454899"/>
                    <a:pt x="455619" y="454899"/>
                  </a:cubicBezTo>
                  <a:cubicBezTo>
                    <a:pt x="448943" y="454899"/>
                    <a:pt x="443514" y="449478"/>
                    <a:pt x="443514" y="442813"/>
                  </a:cubicBezTo>
                  <a:cubicBezTo>
                    <a:pt x="443514" y="436148"/>
                    <a:pt x="448943" y="430727"/>
                    <a:pt x="455619" y="430727"/>
                  </a:cubicBezTo>
                  <a:cubicBezTo>
                    <a:pt x="456598" y="430727"/>
                    <a:pt x="457577" y="430727"/>
                    <a:pt x="458556" y="430727"/>
                  </a:cubicBezTo>
                  <a:cubicBezTo>
                    <a:pt x="443959" y="409399"/>
                    <a:pt x="419571" y="395980"/>
                    <a:pt x="392690" y="395980"/>
                  </a:cubicBezTo>
                  <a:cubicBezTo>
                    <a:pt x="384412" y="395980"/>
                    <a:pt x="376402" y="397224"/>
                    <a:pt x="368658" y="399712"/>
                  </a:cubicBezTo>
                  <a:cubicBezTo>
                    <a:pt x="375156" y="412154"/>
                    <a:pt x="378627" y="425928"/>
                    <a:pt x="378627" y="440147"/>
                  </a:cubicBezTo>
                  <a:cubicBezTo>
                    <a:pt x="378627" y="446812"/>
                    <a:pt x="373197" y="452233"/>
                    <a:pt x="366522" y="452233"/>
                  </a:cubicBezTo>
                  <a:cubicBezTo>
                    <a:pt x="359757" y="452233"/>
                    <a:pt x="354417" y="446812"/>
                    <a:pt x="354417" y="440147"/>
                  </a:cubicBezTo>
                  <a:cubicBezTo>
                    <a:pt x="354417" y="427083"/>
                    <a:pt x="350411" y="414553"/>
                    <a:pt x="343024" y="403889"/>
                  </a:cubicBezTo>
                  <a:cubicBezTo>
                    <a:pt x="342756" y="403445"/>
                    <a:pt x="342489" y="403000"/>
                    <a:pt x="342222" y="402556"/>
                  </a:cubicBezTo>
                  <a:cubicBezTo>
                    <a:pt x="341866" y="402200"/>
                    <a:pt x="341510" y="401845"/>
                    <a:pt x="341154" y="401401"/>
                  </a:cubicBezTo>
                  <a:cubicBezTo>
                    <a:pt x="331541" y="388870"/>
                    <a:pt x="318012" y="380517"/>
                    <a:pt x="302881" y="377584"/>
                  </a:cubicBezTo>
                  <a:lnTo>
                    <a:pt x="302881" y="400956"/>
                  </a:lnTo>
                  <a:cubicBezTo>
                    <a:pt x="302881" y="407710"/>
                    <a:pt x="297451" y="413042"/>
                    <a:pt x="290776" y="413042"/>
                  </a:cubicBezTo>
                  <a:cubicBezTo>
                    <a:pt x="284100" y="413042"/>
                    <a:pt x="278671" y="407710"/>
                    <a:pt x="278671" y="400956"/>
                  </a:cubicBezTo>
                  <a:close/>
                  <a:moveTo>
                    <a:pt x="473955" y="122000"/>
                  </a:moveTo>
                  <a:cubicBezTo>
                    <a:pt x="472620" y="122000"/>
                    <a:pt x="471195" y="122267"/>
                    <a:pt x="469860" y="122622"/>
                  </a:cubicBezTo>
                  <a:cubicBezTo>
                    <a:pt x="395093" y="146350"/>
                    <a:pt x="344181" y="167945"/>
                    <a:pt x="330206" y="181986"/>
                  </a:cubicBezTo>
                  <a:cubicBezTo>
                    <a:pt x="306441" y="205714"/>
                    <a:pt x="303860" y="242772"/>
                    <a:pt x="322463" y="269432"/>
                  </a:cubicBezTo>
                  <a:lnTo>
                    <a:pt x="387528" y="204381"/>
                  </a:lnTo>
                  <a:cubicBezTo>
                    <a:pt x="392334" y="199671"/>
                    <a:pt x="399989" y="199671"/>
                    <a:pt x="404706" y="204381"/>
                  </a:cubicBezTo>
                  <a:cubicBezTo>
                    <a:pt x="409424" y="209091"/>
                    <a:pt x="409424" y="216733"/>
                    <a:pt x="404706" y="221443"/>
                  </a:cubicBezTo>
                  <a:lnTo>
                    <a:pt x="339552" y="286495"/>
                  </a:lnTo>
                  <a:cubicBezTo>
                    <a:pt x="366255" y="305068"/>
                    <a:pt x="403371" y="302491"/>
                    <a:pt x="427136" y="278674"/>
                  </a:cubicBezTo>
                  <a:cubicBezTo>
                    <a:pt x="441111" y="264722"/>
                    <a:pt x="462740" y="213890"/>
                    <a:pt x="486505" y="139330"/>
                  </a:cubicBezTo>
                  <a:cubicBezTo>
                    <a:pt x="488018" y="134531"/>
                    <a:pt x="486861" y="129465"/>
                    <a:pt x="483212" y="125911"/>
                  </a:cubicBezTo>
                  <a:cubicBezTo>
                    <a:pt x="480719" y="123333"/>
                    <a:pt x="477426" y="122000"/>
                    <a:pt x="473955" y="122000"/>
                  </a:cubicBezTo>
                  <a:close/>
                  <a:moveTo>
                    <a:pt x="81027" y="80815"/>
                  </a:moveTo>
                  <a:cubicBezTo>
                    <a:pt x="85742" y="76104"/>
                    <a:pt x="93393" y="76104"/>
                    <a:pt x="98108" y="80815"/>
                  </a:cubicBezTo>
                  <a:lnTo>
                    <a:pt x="114923" y="97524"/>
                  </a:lnTo>
                  <a:cubicBezTo>
                    <a:pt x="119638" y="102323"/>
                    <a:pt x="119638" y="109967"/>
                    <a:pt x="114923" y="114677"/>
                  </a:cubicBezTo>
                  <a:cubicBezTo>
                    <a:pt x="112521" y="116988"/>
                    <a:pt x="109407" y="118232"/>
                    <a:pt x="106382" y="118232"/>
                  </a:cubicBezTo>
                  <a:cubicBezTo>
                    <a:pt x="103268" y="118232"/>
                    <a:pt x="100154" y="116988"/>
                    <a:pt x="97752" y="114677"/>
                  </a:cubicBezTo>
                  <a:lnTo>
                    <a:pt x="81027" y="97879"/>
                  </a:lnTo>
                  <a:cubicBezTo>
                    <a:pt x="76311" y="93169"/>
                    <a:pt x="76311" y="85525"/>
                    <a:pt x="81027" y="80815"/>
                  </a:cubicBezTo>
                  <a:close/>
                  <a:moveTo>
                    <a:pt x="43243" y="24157"/>
                  </a:moveTo>
                  <a:cubicBezTo>
                    <a:pt x="38259" y="24157"/>
                    <a:pt x="33541" y="26112"/>
                    <a:pt x="29803" y="29755"/>
                  </a:cubicBezTo>
                  <a:cubicBezTo>
                    <a:pt x="24640" y="34910"/>
                    <a:pt x="22860" y="42197"/>
                    <a:pt x="25085" y="49129"/>
                  </a:cubicBezTo>
                  <a:cubicBezTo>
                    <a:pt x="54547" y="141462"/>
                    <a:pt x="81428" y="204558"/>
                    <a:pt x="98963" y="222065"/>
                  </a:cubicBezTo>
                  <a:cubicBezTo>
                    <a:pt x="130116" y="253169"/>
                    <a:pt x="179070" y="255746"/>
                    <a:pt x="213249" y="229975"/>
                  </a:cubicBezTo>
                  <a:lnTo>
                    <a:pt x="130650" y="147505"/>
                  </a:lnTo>
                  <a:cubicBezTo>
                    <a:pt x="125932" y="142795"/>
                    <a:pt x="125932" y="135153"/>
                    <a:pt x="130650" y="130443"/>
                  </a:cubicBezTo>
                  <a:cubicBezTo>
                    <a:pt x="135367" y="125733"/>
                    <a:pt x="143022" y="125733"/>
                    <a:pt x="147739" y="130443"/>
                  </a:cubicBezTo>
                  <a:lnTo>
                    <a:pt x="230339" y="212912"/>
                  </a:lnTo>
                  <a:cubicBezTo>
                    <a:pt x="256151" y="178787"/>
                    <a:pt x="253570" y="129910"/>
                    <a:pt x="222417" y="98806"/>
                  </a:cubicBezTo>
                  <a:cubicBezTo>
                    <a:pt x="204883" y="81299"/>
                    <a:pt x="141687" y="54461"/>
                    <a:pt x="49207" y="25045"/>
                  </a:cubicBezTo>
                  <a:cubicBezTo>
                    <a:pt x="47248" y="24423"/>
                    <a:pt x="45201" y="24157"/>
                    <a:pt x="43243" y="24157"/>
                  </a:cubicBezTo>
                  <a:close/>
                  <a:moveTo>
                    <a:pt x="33107" y="1229"/>
                  </a:moveTo>
                  <a:cubicBezTo>
                    <a:pt x="40684" y="-615"/>
                    <a:pt x="48762" y="-415"/>
                    <a:pt x="56505" y="2029"/>
                  </a:cubicBezTo>
                  <a:cubicBezTo>
                    <a:pt x="156907" y="33843"/>
                    <a:pt x="218412" y="60681"/>
                    <a:pt x="239507" y="81743"/>
                  </a:cubicBezTo>
                  <a:cubicBezTo>
                    <a:pt x="280273" y="122356"/>
                    <a:pt x="282854" y="186963"/>
                    <a:pt x="247251" y="230597"/>
                  </a:cubicBezTo>
                  <a:lnTo>
                    <a:pt x="266031" y="250947"/>
                  </a:lnTo>
                  <a:cubicBezTo>
                    <a:pt x="278671" y="264544"/>
                    <a:pt x="288283" y="280452"/>
                    <a:pt x="294514" y="297514"/>
                  </a:cubicBezTo>
                  <a:cubicBezTo>
                    <a:pt x="294959" y="297070"/>
                    <a:pt x="295493" y="296537"/>
                    <a:pt x="295938" y="296003"/>
                  </a:cubicBezTo>
                  <a:lnTo>
                    <a:pt x="305017" y="286583"/>
                  </a:lnTo>
                  <a:cubicBezTo>
                    <a:pt x="277157" y="250325"/>
                    <a:pt x="279828" y="198071"/>
                    <a:pt x="313117" y="164835"/>
                  </a:cubicBezTo>
                  <a:cubicBezTo>
                    <a:pt x="330473" y="147505"/>
                    <a:pt x="380763" y="125555"/>
                    <a:pt x="462473" y="99606"/>
                  </a:cubicBezTo>
                  <a:cubicBezTo>
                    <a:pt x="475913" y="95340"/>
                    <a:pt x="490421" y="98895"/>
                    <a:pt x="500390" y="108848"/>
                  </a:cubicBezTo>
                  <a:cubicBezTo>
                    <a:pt x="510270" y="118801"/>
                    <a:pt x="513830" y="133198"/>
                    <a:pt x="509558" y="146617"/>
                  </a:cubicBezTo>
                  <a:cubicBezTo>
                    <a:pt x="483568" y="228286"/>
                    <a:pt x="461583" y="278496"/>
                    <a:pt x="444226" y="295826"/>
                  </a:cubicBezTo>
                  <a:cubicBezTo>
                    <a:pt x="426157" y="313866"/>
                    <a:pt x="402392" y="322841"/>
                    <a:pt x="378627" y="322841"/>
                  </a:cubicBezTo>
                  <a:cubicBezTo>
                    <a:pt x="358689" y="322841"/>
                    <a:pt x="338751" y="316443"/>
                    <a:pt x="322196" y="303735"/>
                  </a:cubicBezTo>
                  <a:lnTo>
                    <a:pt x="313384" y="312799"/>
                  </a:lnTo>
                  <a:cubicBezTo>
                    <a:pt x="306530" y="319909"/>
                    <a:pt x="302703" y="329151"/>
                    <a:pt x="302703" y="338927"/>
                  </a:cubicBezTo>
                  <a:cubicBezTo>
                    <a:pt x="302792" y="340882"/>
                    <a:pt x="302881" y="342837"/>
                    <a:pt x="302881" y="344792"/>
                  </a:cubicBezTo>
                  <a:lnTo>
                    <a:pt x="302881" y="353057"/>
                  </a:lnTo>
                  <a:cubicBezTo>
                    <a:pt x="322463" y="355811"/>
                    <a:pt x="340353" y="364965"/>
                    <a:pt x="354061" y="379273"/>
                  </a:cubicBezTo>
                  <a:cubicBezTo>
                    <a:pt x="366344" y="374296"/>
                    <a:pt x="379250" y="371808"/>
                    <a:pt x="392690" y="371808"/>
                  </a:cubicBezTo>
                  <a:cubicBezTo>
                    <a:pt x="435592" y="371808"/>
                    <a:pt x="473688" y="397935"/>
                    <a:pt x="489264" y="437392"/>
                  </a:cubicBezTo>
                  <a:cubicBezTo>
                    <a:pt x="522019" y="450900"/>
                    <a:pt x="543737" y="482803"/>
                    <a:pt x="543737" y="518706"/>
                  </a:cubicBezTo>
                  <a:cubicBezTo>
                    <a:pt x="543737" y="567228"/>
                    <a:pt x="504218" y="606685"/>
                    <a:pt x="455619" y="606685"/>
                  </a:cubicBezTo>
                  <a:lnTo>
                    <a:pt x="125309" y="606685"/>
                  </a:lnTo>
                  <a:cubicBezTo>
                    <a:pt x="76711" y="606685"/>
                    <a:pt x="37190" y="567228"/>
                    <a:pt x="37190" y="518706"/>
                  </a:cubicBezTo>
                  <a:cubicBezTo>
                    <a:pt x="37190" y="483603"/>
                    <a:pt x="58285" y="451966"/>
                    <a:pt x="90062" y="438014"/>
                  </a:cubicBezTo>
                  <a:cubicBezTo>
                    <a:pt x="105549" y="398201"/>
                    <a:pt x="143734" y="371808"/>
                    <a:pt x="186903" y="371808"/>
                  </a:cubicBezTo>
                  <a:cubicBezTo>
                    <a:pt x="200521" y="371808"/>
                    <a:pt x="214050" y="374474"/>
                    <a:pt x="226512" y="379628"/>
                  </a:cubicBezTo>
                  <a:cubicBezTo>
                    <a:pt x="240397" y="364965"/>
                    <a:pt x="258644" y="355634"/>
                    <a:pt x="278671" y="352968"/>
                  </a:cubicBezTo>
                  <a:lnTo>
                    <a:pt x="278671" y="344792"/>
                  </a:lnTo>
                  <a:cubicBezTo>
                    <a:pt x="278671" y="315999"/>
                    <a:pt x="267900" y="288539"/>
                    <a:pt x="248319" y="267299"/>
                  </a:cubicBezTo>
                  <a:lnTo>
                    <a:pt x="229983" y="247570"/>
                  </a:lnTo>
                  <a:cubicBezTo>
                    <a:pt x="209778" y="263656"/>
                    <a:pt x="185212" y="271743"/>
                    <a:pt x="160735" y="271743"/>
                  </a:cubicBezTo>
                  <a:cubicBezTo>
                    <a:pt x="132163" y="271743"/>
                    <a:pt x="103591" y="260812"/>
                    <a:pt x="81873" y="239128"/>
                  </a:cubicBezTo>
                  <a:cubicBezTo>
                    <a:pt x="60778" y="218066"/>
                    <a:pt x="33897" y="156659"/>
                    <a:pt x="2032" y="56416"/>
                  </a:cubicBezTo>
                  <a:cubicBezTo>
                    <a:pt x="-2863" y="40953"/>
                    <a:pt x="1231" y="24157"/>
                    <a:pt x="12713" y="12693"/>
                  </a:cubicBezTo>
                  <a:cubicBezTo>
                    <a:pt x="18454" y="6961"/>
                    <a:pt x="25530" y="3073"/>
                    <a:pt x="33107" y="12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9" name="任意多边形: 形状 18">
              <a:extLst>
                <a:ext uri="{FF2B5EF4-FFF2-40B4-BE49-F238E27FC236}">
                  <a16:creationId xmlns:a16="http://schemas.microsoft.com/office/drawing/2014/main" id="{E8BA50AA-4968-C6CA-E070-72AA053FABF0}"/>
                </a:ext>
              </a:extLst>
            </p:cNvPr>
            <p:cNvSpPr/>
            <p:nvPr/>
          </p:nvSpPr>
          <p:spPr>
            <a:xfrm>
              <a:off x="11518900" y="614368"/>
              <a:ext cx="483534" cy="609685"/>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pic>
        <p:nvPicPr>
          <p:cNvPr id="20" name="图片 19">
            <a:extLst>
              <a:ext uri="{FF2B5EF4-FFF2-40B4-BE49-F238E27FC236}">
                <a16:creationId xmlns:a16="http://schemas.microsoft.com/office/drawing/2014/main" id="{E24ADFE1-18EA-494C-76A7-798853A703EE}"/>
              </a:ext>
            </a:extLst>
          </p:cNvPr>
          <p:cNvPicPr>
            <a:picLocks noChangeAspect="1"/>
          </p:cNvPicPr>
          <p:nvPr/>
        </p:nvPicPr>
        <p:blipFill rotWithShape="1">
          <a:blip r:embed="rId2">
            <a:alphaModFix amt="44000"/>
            <a:extLst>
              <a:ext uri="{28A0092B-C50C-407E-A947-70E740481C1C}">
                <a14:useLocalDpi xmlns:a14="http://schemas.microsoft.com/office/drawing/2010/main" val="0"/>
              </a:ext>
            </a:extLst>
          </a:blip>
          <a:srcRect l="30702" t="43408"/>
          <a:stretch/>
        </p:blipFill>
        <p:spPr>
          <a:xfrm rot="16427475">
            <a:off x="9882485" y="1030447"/>
            <a:ext cx="3749602" cy="3346134"/>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sp>
        <p:nvSpPr>
          <p:cNvPr id="2" name="文本占位符 1">
            <a:extLst>
              <a:ext uri="{FF2B5EF4-FFF2-40B4-BE49-F238E27FC236}">
                <a16:creationId xmlns:a16="http://schemas.microsoft.com/office/drawing/2014/main" id="{290263FE-9E85-BF5F-2F9F-6B9DE827F812}"/>
              </a:ext>
            </a:extLst>
          </p:cNvPr>
          <p:cNvSpPr>
            <a:spLocks noGrp="1"/>
          </p:cNvSpPr>
          <p:nvPr>
            <p:ph type="body" sz="quarter" idx="10"/>
          </p:nvPr>
        </p:nvSpPr>
        <p:spPr/>
        <p:txBody>
          <a:bodyPr>
            <a:spAutoFit/>
          </a:bodyPr>
          <a:lstStyle/>
          <a:p>
            <a:r>
              <a:rPr lang="en-US" altLang="zh-CN" sz="3600" dirty="0">
                <a:solidFill>
                  <a:schemeClr val="tx1">
                    <a:lumMod val="75000"/>
                    <a:lumOff val="25000"/>
                  </a:schemeClr>
                </a:solidFill>
                <a:latin typeface="+mn-ea"/>
                <a:cs typeface="+mn-ea"/>
                <a:sym typeface="+mn-lt"/>
              </a:rPr>
              <a:t>PART   04</a:t>
            </a:r>
            <a:endParaRPr lang="zh-CN" altLang="en-US" sz="3600" dirty="0">
              <a:solidFill>
                <a:schemeClr val="tx1">
                  <a:lumMod val="75000"/>
                  <a:lumOff val="25000"/>
                </a:schemeClr>
              </a:solidFill>
              <a:latin typeface="+mn-ea"/>
              <a:cs typeface="+mn-ea"/>
              <a:sym typeface="+mn-lt"/>
            </a:endParaRPr>
          </a:p>
        </p:txBody>
      </p:sp>
      <p:sp>
        <p:nvSpPr>
          <p:cNvPr id="12" name="文本占位符 11">
            <a:extLst>
              <a:ext uri="{FF2B5EF4-FFF2-40B4-BE49-F238E27FC236}">
                <a16:creationId xmlns:a16="http://schemas.microsoft.com/office/drawing/2014/main" id="{C2F2AFA8-15F3-68F9-3E4F-C32F52D1F5F5}"/>
              </a:ext>
            </a:extLst>
          </p:cNvPr>
          <p:cNvSpPr>
            <a:spLocks noGrp="1"/>
          </p:cNvSpPr>
          <p:nvPr>
            <p:ph type="body" sz="quarter" idx="11"/>
          </p:nvPr>
        </p:nvSpPr>
        <p:spPr>
          <a:xfrm>
            <a:off x="4090645" y="2718697"/>
            <a:ext cx="7023100" cy="1107996"/>
          </a:xfrm>
        </p:spPr>
        <p:txBody>
          <a:bodyPr>
            <a:spAutoFit/>
          </a:bodyPr>
          <a:lstStyle/>
          <a:p>
            <a:r>
              <a:rPr lang="zh-CN" altLang="en-US" dirty="0">
                <a:cs typeface="+mn-ea"/>
                <a:sym typeface="+mn-lt"/>
              </a:rPr>
              <a:t>大学生能做什么？</a:t>
            </a:r>
            <a:endParaRPr lang="zh-CN" altLang="en-US" sz="6600" dirty="0">
              <a:solidFill>
                <a:schemeClr val="accent5"/>
              </a:solidFill>
              <a:latin typeface="+mj-ea"/>
              <a:ea typeface="+mj-ea"/>
              <a:cs typeface="+mn-ea"/>
              <a:sym typeface="+mn-lt"/>
            </a:endParaRPr>
          </a:p>
        </p:txBody>
      </p:sp>
    </p:spTree>
    <p:extLst>
      <p:ext uri="{BB962C8B-B14F-4D97-AF65-F5344CB8AC3E}">
        <p14:creationId xmlns:p14="http://schemas.microsoft.com/office/powerpoint/2010/main" val="3881177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build="p"/>
      <p:bldP spid="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678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E93500-E115-945B-E9C4-03C0D17FF794}"/>
              </a:ext>
            </a:extLst>
          </p:cNvPr>
          <p:cNvSpPr>
            <a:spLocks noGrp="1"/>
          </p:cNvSpPr>
          <p:nvPr>
            <p:ph type="body" sz="quarter" idx="13"/>
          </p:nvPr>
        </p:nvSpPr>
        <p:spPr>
          <a:xfrm>
            <a:off x="800910" y="296186"/>
            <a:ext cx="10717989" cy="584775"/>
          </a:xfrm>
        </p:spPr>
        <p:txBody>
          <a:bodyPr>
            <a:spAutoFit/>
          </a:bodyPr>
          <a:lstStyle/>
          <a:p>
            <a:r>
              <a:rPr lang="zh-CN" altLang="en-US" dirty="0"/>
              <a:t>🗑 正确丢弃垃圾</a:t>
            </a:r>
          </a:p>
        </p:txBody>
      </p:sp>
      <p:sp>
        <p:nvSpPr>
          <p:cNvPr id="5" name="矩形 4">
            <a:extLst>
              <a:ext uri="{FF2B5EF4-FFF2-40B4-BE49-F238E27FC236}">
                <a16:creationId xmlns:a16="http://schemas.microsoft.com/office/drawing/2014/main" id="{60EF607B-CEC8-4167-1E4D-A3A489819630}"/>
              </a:ext>
            </a:extLst>
          </p:cNvPr>
          <p:cNvSpPr/>
          <p:nvPr/>
        </p:nvSpPr>
        <p:spPr>
          <a:xfrm>
            <a:off x="700256" y="1917988"/>
            <a:ext cx="2639710" cy="461665"/>
          </a:xfrm>
          <a:prstGeom prst="rect">
            <a:avLst/>
          </a:prstGeom>
          <a:gradFill>
            <a:gsLst>
              <a:gs pos="0">
                <a:schemeClr val="accent5">
                  <a:alpha val="72000"/>
                </a:schemeClr>
              </a:gs>
              <a:gs pos="100000">
                <a:schemeClr val="accent6"/>
              </a:gs>
            </a:gsLst>
            <a:lin ang="10800000" scaled="0"/>
          </a:gradFill>
          <a:ln>
            <a:solidFill>
              <a:schemeClr val="accent6">
                <a:lumMod val="20000"/>
                <a:lumOff val="80000"/>
              </a:schemeClr>
            </a:solid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b="1" dirty="0"/>
              <a:t>🔋</a:t>
            </a:r>
            <a:r>
              <a:rPr lang="zh-CN" altLang="en-US" sz="2400" b="1" dirty="0">
                <a:latin typeface="+mj-ea"/>
                <a:ea typeface="+mj-ea"/>
              </a:rPr>
              <a:t>电池和移动电源</a:t>
            </a:r>
          </a:p>
        </p:txBody>
      </p:sp>
      <p:sp>
        <p:nvSpPr>
          <p:cNvPr id="7" name="矩形 6">
            <a:extLst>
              <a:ext uri="{FF2B5EF4-FFF2-40B4-BE49-F238E27FC236}">
                <a16:creationId xmlns:a16="http://schemas.microsoft.com/office/drawing/2014/main" id="{76C55D96-FEB4-6F40-F5B8-ABE009C52E0A}"/>
              </a:ext>
            </a:extLst>
          </p:cNvPr>
          <p:cNvSpPr/>
          <p:nvPr/>
        </p:nvSpPr>
        <p:spPr>
          <a:xfrm>
            <a:off x="800910" y="2514393"/>
            <a:ext cx="2675921" cy="3636000"/>
          </a:xfrm>
          <a:prstGeom prst="rect">
            <a:avLst/>
          </a:prstGeom>
          <a:solidFill>
            <a:schemeClr val="bg1"/>
          </a:solidFill>
          <a:ln>
            <a:solidFill>
              <a:schemeClr val="accent6">
                <a:lumMod val="20000"/>
                <a:lumOff val="80000"/>
              </a:schemeClr>
            </a:solid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dirty="0"/>
          </a:p>
        </p:txBody>
      </p:sp>
      <p:sp>
        <p:nvSpPr>
          <p:cNvPr id="13" name="文本框 12">
            <a:extLst>
              <a:ext uri="{FF2B5EF4-FFF2-40B4-BE49-F238E27FC236}">
                <a16:creationId xmlns:a16="http://schemas.microsoft.com/office/drawing/2014/main" id="{DF837A62-BAE5-47A7-7CC8-0EEF21F54B07}"/>
              </a:ext>
            </a:extLst>
          </p:cNvPr>
          <p:cNvSpPr txBox="1"/>
          <p:nvPr/>
        </p:nvSpPr>
        <p:spPr>
          <a:xfrm>
            <a:off x="815712" y="2628341"/>
            <a:ext cx="2613355" cy="2585323"/>
          </a:xfrm>
          <a:prstGeom prst="rect">
            <a:avLst/>
          </a:prstGeom>
          <a:noFill/>
        </p:spPr>
        <p:txBody>
          <a:bodyPr wrap="square" rtlCol="0">
            <a:spAutoFit/>
          </a:bodyPr>
          <a:lstStyle/>
          <a:p>
            <a:r>
              <a:rPr lang="zh-CN" altLang="en-US" dirty="0"/>
              <a:t>报废的移动电源一般存在电路老化、电池鼓包等问题，随意投进垃圾桶中可能由于夏日高温、电芯老化等引起爆燃，存在一定危险，因此在处理旧充电宝前，最好将电量放尽，用绝缘胶封住接口</a:t>
            </a:r>
            <a:endParaRPr lang="zh-CN" altLang="en-US" sz="2000" dirty="0"/>
          </a:p>
        </p:txBody>
      </p:sp>
      <p:sp>
        <p:nvSpPr>
          <p:cNvPr id="16" name="矩形 15">
            <a:extLst>
              <a:ext uri="{FF2B5EF4-FFF2-40B4-BE49-F238E27FC236}">
                <a16:creationId xmlns:a16="http://schemas.microsoft.com/office/drawing/2014/main" id="{910A1C25-C7D2-8C6B-C567-004445F2ED4C}"/>
              </a:ext>
            </a:extLst>
          </p:cNvPr>
          <p:cNvSpPr/>
          <p:nvPr/>
        </p:nvSpPr>
        <p:spPr>
          <a:xfrm>
            <a:off x="3518169" y="1917986"/>
            <a:ext cx="2539056" cy="461665"/>
          </a:xfrm>
          <a:prstGeom prst="rect">
            <a:avLst/>
          </a:prstGeom>
          <a:gradFill>
            <a:gsLst>
              <a:gs pos="0">
                <a:schemeClr val="accent5">
                  <a:alpha val="72000"/>
                </a:schemeClr>
              </a:gs>
              <a:gs pos="100000">
                <a:schemeClr val="accent6"/>
              </a:gs>
            </a:gsLst>
            <a:lin ang="10800000" scaled="0"/>
          </a:gradFill>
          <a:ln>
            <a:solidFill>
              <a:schemeClr val="accent6">
                <a:lumMod val="20000"/>
                <a:lumOff val="80000"/>
              </a:schemeClr>
            </a:solid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b="1" dirty="0"/>
              <a:t>💊 </a:t>
            </a:r>
            <a:r>
              <a:rPr lang="zh-CN" altLang="en-US" sz="2400" b="1" dirty="0">
                <a:latin typeface="+mj-ea"/>
                <a:ea typeface="+mj-ea"/>
              </a:rPr>
              <a:t>药品</a:t>
            </a:r>
          </a:p>
        </p:txBody>
      </p:sp>
      <p:sp>
        <p:nvSpPr>
          <p:cNvPr id="17" name="矩形 16">
            <a:extLst>
              <a:ext uri="{FF2B5EF4-FFF2-40B4-BE49-F238E27FC236}">
                <a16:creationId xmlns:a16="http://schemas.microsoft.com/office/drawing/2014/main" id="{E7A1ABAB-A646-1C50-AD43-261EF488C77F}"/>
              </a:ext>
            </a:extLst>
          </p:cNvPr>
          <p:cNvSpPr/>
          <p:nvPr/>
        </p:nvSpPr>
        <p:spPr>
          <a:xfrm>
            <a:off x="3518169" y="2530704"/>
            <a:ext cx="2539056" cy="3600000"/>
          </a:xfrm>
          <a:prstGeom prst="rect">
            <a:avLst/>
          </a:prstGeom>
          <a:solidFill>
            <a:schemeClr val="bg1"/>
          </a:solidFill>
          <a:ln>
            <a:solidFill>
              <a:schemeClr val="accent6">
                <a:lumMod val="20000"/>
                <a:lumOff val="80000"/>
              </a:schemeClr>
            </a:solid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19" name="文本框 18">
            <a:extLst>
              <a:ext uri="{FF2B5EF4-FFF2-40B4-BE49-F238E27FC236}">
                <a16:creationId xmlns:a16="http://schemas.microsoft.com/office/drawing/2014/main" id="{CE736BEE-812B-C516-D97D-D24BE26FDB98}"/>
              </a:ext>
            </a:extLst>
          </p:cNvPr>
          <p:cNvSpPr txBox="1"/>
          <p:nvPr/>
        </p:nvSpPr>
        <p:spPr>
          <a:xfrm>
            <a:off x="3584466" y="2565603"/>
            <a:ext cx="2413928" cy="3297698"/>
          </a:xfrm>
          <a:prstGeom prst="rect">
            <a:avLst/>
          </a:prstGeom>
          <a:noFill/>
        </p:spPr>
        <p:txBody>
          <a:bodyPr wrap="square" rtlCol="0">
            <a:spAutoFit/>
          </a:bodyPr>
          <a:lstStyle/>
          <a:p>
            <a:pPr algn="just">
              <a:lnSpc>
                <a:spcPct val="130000"/>
              </a:lnSpc>
            </a:pPr>
            <a:r>
              <a:rPr lang="zh-CN" altLang="en-US" dirty="0"/>
              <a:t>过期药品如果随意丢弃，也容易被不法商贩重新包装重复销售，由于丢弃的药物会污染水源，因此最好也不要丢到马桶或洗碗、洗脸的水槽，比较适当的做法是毁形后密封好，再丢弃</a:t>
            </a:r>
          </a:p>
        </p:txBody>
      </p:sp>
      <p:sp>
        <p:nvSpPr>
          <p:cNvPr id="26" name="矩形 25">
            <a:extLst>
              <a:ext uri="{FF2B5EF4-FFF2-40B4-BE49-F238E27FC236}">
                <a16:creationId xmlns:a16="http://schemas.microsoft.com/office/drawing/2014/main" id="{6EB82F8A-6D07-389D-36FD-AD4EC02FA25F}"/>
              </a:ext>
            </a:extLst>
          </p:cNvPr>
          <p:cNvSpPr/>
          <p:nvPr/>
        </p:nvSpPr>
        <p:spPr>
          <a:xfrm>
            <a:off x="8952688" y="1917987"/>
            <a:ext cx="2539056" cy="461665"/>
          </a:xfrm>
          <a:prstGeom prst="rect">
            <a:avLst/>
          </a:prstGeom>
          <a:solidFill>
            <a:schemeClr val="bg1"/>
          </a:solidFill>
          <a:ln>
            <a:solidFill>
              <a:schemeClr val="accent6">
                <a:lumMod val="20000"/>
                <a:lumOff val="80000"/>
              </a:schemeClr>
            </a:solid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2400" b="1" dirty="0">
                <a:solidFill>
                  <a:schemeClr val="accent5"/>
                </a:solidFill>
                <a:latin typeface="+mj-ea"/>
                <a:ea typeface="+mj-ea"/>
              </a:rPr>
              <a:t>积极的垃圾分类</a:t>
            </a:r>
          </a:p>
        </p:txBody>
      </p:sp>
      <p:sp>
        <p:nvSpPr>
          <p:cNvPr id="27" name="矩形 26">
            <a:extLst>
              <a:ext uri="{FF2B5EF4-FFF2-40B4-BE49-F238E27FC236}">
                <a16:creationId xmlns:a16="http://schemas.microsoft.com/office/drawing/2014/main" id="{03106E09-331D-83C0-6F7B-2144E3A5589C}"/>
              </a:ext>
            </a:extLst>
          </p:cNvPr>
          <p:cNvSpPr/>
          <p:nvPr/>
        </p:nvSpPr>
        <p:spPr>
          <a:xfrm>
            <a:off x="8952688" y="2530704"/>
            <a:ext cx="2539056" cy="3528000"/>
          </a:xfrm>
          <a:prstGeom prst="rect">
            <a:avLst/>
          </a:prstGeom>
          <a:gradFill>
            <a:gsLst>
              <a:gs pos="0">
                <a:schemeClr val="accent5">
                  <a:alpha val="72000"/>
                </a:schemeClr>
              </a:gs>
              <a:gs pos="100000">
                <a:schemeClr val="accent6"/>
              </a:gs>
            </a:gsLst>
            <a:lin ang="10800000" scaled="0"/>
          </a:gradFill>
          <a:ln>
            <a:solidFill>
              <a:schemeClr val="accent6">
                <a:lumMod val="20000"/>
                <a:lumOff val="80000"/>
              </a:schemeClr>
            </a:solid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a:solidFill>
                <a:schemeClr val="bg1"/>
              </a:solidFill>
              <a:latin typeface="+mj-ea"/>
              <a:ea typeface="+mj-ea"/>
            </a:endParaRPr>
          </a:p>
        </p:txBody>
      </p:sp>
      <p:sp>
        <p:nvSpPr>
          <p:cNvPr id="21" name="矩形 20">
            <a:extLst>
              <a:ext uri="{FF2B5EF4-FFF2-40B4-BE49-F238E27FC236}">
                <a16:creationId xmlns:a16="http://schemas.microsoft.com/office/drawing/2014/main" id="{C88648D5-5C30-1DE3-BA2E-E8FCCEC949E1}"/>
              </a:ext>
            </a:extLst>
          </p:cNvPr>
          <p:cNvSpPr/>
          <p:nvPr/>
        </p:nvSpPr>
        <p:spPr>
          <a:xfrm>
            <a:off x="6235428" y="1917987"/>
            <a:ext cx="2539056" cy="461665"/>
          </a:xfrm>
          <a:prstGeom prst="rect">
            <a:avLst/>
          </a:prstGeom>
          <a:gradFill>
            <a:gsLst>
              <a:gs pos="0">
                <a:schemeClr val="accent5">
                  <a:alpha val="72000"/>
                </a:schemeClr>
              </a:gs>
              <a:gs pos="100000">
                <a:schemeClr val="accent6"/>
              </a:gs>
            </a:gsLst>
            <a:lin ang="10800000" scaled="0"/>
          </a:gradFill>
          <a:ln>
            <a:solidFill>
              <a:schemeClr val="accent6">
                <a:lumMod val="20000"/>
                <a:lumOff val="80000"/>
              </a:schemeClr>
            </a:solid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2400" b="1" dirty="0">
                <a:latin typeface="+mj-ea"/>
                <a:ea typeface="+mj-ea"/>
              </a:rPr>
              <a:t>💡玻璃制品</a:t>
            </a:r>
          </a:p>
        </p:txBody>
      </p:sp>
      <p:sp>
        <p:nvSpPr>
          <p:cNvPr id="22" name="矩形 21">
            <a:extLst>
              <a:ext uri="{FF2B5EF4-FFF2-40B4-BE49-F238E27FC236}">
                <a16:creationId xmlns:a16="http://schemas.microsoft.com/office/drawing/2014/main" id="{03477120-4B0F-3C86-A8A0-5EBDDED9944E}"/>
              </a:ext>
            </a:extLst>
          </p:cNvPr>
          <p:cNvSpPr/>
          <p:nvPr/>
        </p:nvSpPr>
        <p:spPr>
          <a:xfrm>
            <a:off x="6235428" y="2530704"/>
            <a:ext cx="2539056" cy="3528000"/>
          </a:xfrm>
          <a:prstGeom prst="rect">
            <a:avLst/>
          </a:prstGeom>
          <a:solidFill>
            <a:schemeClr val="bg1"/>
          </a:solidFill>
          <a:ln>
            <a:solidFill>
              <a:schemeClr val="accent6">
                <a:lumMod val="20000"/>
                <a:lumOff val="80000"/>
              </a:schemeClr>
            </a:solid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24" name="文本框 23">
            <a:extLst>
              <a:ext uri="{FF2B5EF4-FFF2-40B4-BE49-F238E27FC236}">
                <a16:creationId xmlns:a16="http://schemas.microsoft.com/office/drawing/2014/main" id="{6151D186-1C71-B26D-0AA4-726A77F99BE5}"/>
              </a:ext>
            </a:extLst>
          </p:cNvPr>
          <p:cNvSpPr txBox="1"/>
          <p:nvPr/>
        </p:nvSpPr>
        <p:spPr>
          <a:xfrm>
            <a:off x="6388312" y="2543919"/>
            <a:ext cx="2413928" cy="3657796"/>
          </a:xfrm>
          <a:prstGeom prst="rect">
            <a:avLst/>
          </a:prstGeom>
          <a:noFill/>
        </p:spPr>
        <p:txBody>
          <a:bodyPr wrap="square" rtlCol="0">
            <a:spAutoFit/>
          </a:bodyPr>
          <a:lstStyle/>
          <a:p>
            <a:pPr algn="just">
              <a:lnSpc>
                <a:spcPct val="130000"/>
              </a:lnSpc>
            </a:pPr>
            <a:r>
              <a:rPr lang="zh-CN" altLang="en-US" dirty="0"/>
              <a:t>按照玻璃的回收工艺，大部分玻璃是可以再利用的。需要注意的是，为了保证垃圾清洁员和其他人员的人身安全，用废旧报纸或者纸盒进行包裹、用胶带捆扎后再用签字笔标注内有利器后丢弃。</a:t>
            </a:r>
            <a:endParaRPr lang="en-US" altLang="zh-CN" sz="2000" dirty="0">
              <a:solidFill>
                <a:schemeClr val="tx1">
                  <a:lumMod val="75000"/>
                  <a:lumOff val="25000"/>
                </a:schemeClr>
              </a:solidFill>
            </a:endParaRPr>
          </a:p>
        </p:txBody>
      </p:sp>
      <p:pic>
        <p:nvPicPr>
          <p:cNvPr id="31" name="图片 30" descr="图片包含 动物, 锯子&#10;&#10;描述已自动生成">
            <a:extLst>
              <a:ext uri="{FF2B5EF4-FFF2-40B4-BE49-F238E27FC236}">
                <a16:creationId xmlns:a16="http://schemas.microsoft.com/office/drawing/2014/main" id="{433BE0F1-004A-1308-2826-8039A4536C75}"/>
              </a:ext>
            </a:extLst>
          </p:cNvPr>
          <p:cNvPicPr>
            <a:picLocks noChangeAspect="1"/>
          </p:cNvPicPr>
          <p:nvPr/>
        </p:nvPicPr>
        <p:blipFill rotWithShape="1">
          <a:blip r:embed="rId4">
            <a:extLst>
              <a:ext uri="{28A0092B-C50C-407E-A947-70E740481C1C}">
                <a14:useLocalDpi xmlns:a14="http://schemas.microsoft.com/office/drawing/2010/main" val="0"/>
              </a:ext>
            </a:extLst>
          </a:blip>
          <a:srcRect l="18376" r="40270" b="31000"/>
          <a:stretch/>
        </p:blipFill>
        <p:spPr>
          <a:xfrm flipH="1">
            <a:off x="7337618" y="4156747"/>
            <a:ext cx="5041868" cy="2628900"/>
          </a:xfrm>
          <a:custGeom>
            <a:avLst/>
            <a:gdLst>
              <a:gd name="connsiteX0" fmla="*/ 5041868 w 5041868"/>
              <a:gd name="connsiteY0" fmla="*/ 0 h 2628900"/>
              <a:gd name="connsiteX1" fmla="*/ 0 w 5041868"/>
              <a:gd name="connsiteY1" fmla="*/ 0 h 2628900"/>
              <a:gd name="connsiteX2" fmla="*/ 0 w 5041868"/>
              <a:gd name="connsiteY2" fmla="*/ 2628900 h 2628900"/>
              <a:gd name="connsiteX3" fmla="*/ 5041868 w 5041868"/>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041868" h="2628900">
                <a:moveTo>
                  <a:pt x="5041868" y="0"/>
                </a:moveTo>
                <a:lnTo>
                  <a:pt x="0" y="0"/>
                </a:lnTo>
                <a:lnTo>
                  <a:pt x="0" y="2628900"/>
                </a:lnTo>
                <a:lnTo>
                  <a:pt x="5041868" y="2628900"/>
                </a:lnTo>
                <a:close/>
              </a:path>
            </a:pathLst>
          </a:custGeom>
        </p:spPr>
      </p:pic>
      <p:sp>
        <p:nvSpPr>
          <p:cNvPr id="29" name="文本框 28">
            <a:extLst>
              <a:ext uri="{FF2B5EF4-FFF2-40B4-BE49-F238E27FC236}">
                <a16:creationId xmlns:a16="http://schemas.microsoft.com/office/drawing/2014/main" id="{4DB070CA-8A7E-A2A0-F0CA-BBB54792B1DF}"/>
              </a:ext>
            </a:extLst>
          </p:cNvPr>
          <p:cNvSpPr txBox="1"/>
          <p:nvPr/>
        </p:nvSpPr>
        <p:spPr>
          <a:xfrm>
            <a:off x="8980444" y="2628341"/>
            <a:ext cx="2413928" cy="3297698"/>
          </a:xfrm>
          <a:prstGeom prst="rect">
            <a:avLst/>
          </a:prstGeom>
          <a:noFill/>
        </p:spPr>
        <p:txBody>
          <a:bodyPr wrap="square" rtlCol="0">
            <a:spAutoFit/>
          </a:bodyPr>
          <a:lstStyle/>
          <a:p>
            <a:pPr algn="just">
              <a:lnSpc>
                <a:spcPct val="130000"/>
              </a:lnSpc>
            </a:pPr>
            <a:r>
              <a:rPr lang="zh-CN" altLang="en-US" dirty="0">
                <a:solidFill>
                  <a:schemeClr val="bg1"/>
                </a:solidFill>
              </a:rPr>
              <a:t>垃圾分类应该从源头开始。将家里的垃圾分为可回收物、有害垃圾和其他垃圾。这样做可以方便回收，在处理后，有害垃圾可以正确地处理掉，而其他垃圾也会更容易分散处理。</a:t>
            </a:r>
            <a:endParaRPr lang="en-US" altLang="zh-CN" dirty="0">
              <a:solidFill>
                <a:schemeClr val="bg1"/>
              </a:solidFill>
            </a:endParaRPr>
          </a:p>
        </p:txBody>
      </p:sp>
    </p:spTree>
    <p:custDataLst>
      <p:tags r:id="rId1"/>
    </p:custDataLst>
    <p:extLst>
      <p:ext uri="{BB962C8B-B14F-4D97-AF65-F5344CB8AC3E}">
        <p14:creationId xmlns:p14="http://schemas.microsoft.com/office/powerpoint/2010/main" val="477866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p:bldP spid="16" grpId="0" animBg="1"/>
      <p:bldP spid="17" grpId="0" animBg="1"/>
      <p:bldP spid="19" grpId="0"/>
      <p:bldP spid="26" grpId="0" animBg="1"/>
      <p:bldP spid="27" grpId="0" animBg="1"/>
      <p:bldP spid="21" grpId="0" animBg="1"/>
      <p:bldP spid="22" grpId="0" animBg="1"/>
      <p:bldP spid="24"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716013F-1FA2-0B2A-2391-13D5C5D886A4}"/>
              </a:ext>
            </a:extLst>
          </p:cNvPr>
          <p:cNvSpPr>
            <a:spLocks noGrp="1"/>
          </p:cNvSpPr>
          <p:nvPr>
            <p:ph type="body" sz="quarter" idx="13"/>
          </p:nvPr>
        </p:nvSpPr>
        <p:spPr>
          <a:xfrm>
            <a:off x="800910" y="296186"/>
            <a:ext cx="10717989" cy="584775"/>
          </a:xfrm>
        </p:spPr>
        <p:txBody>
          <a:bodyPr>
            <a:spAutoFit/>
          </a:bodyPr>
          <a:lstStyle/>
          <a:p>
            <a:pPr algn="l"/>
            <a:r>
              <a:rPr lang="zh-CN" altLang="en-US" b="1" i="0" dirty="0">
                <a:solidFill>
                  <a:srgbClr val="292525"/>
                </a:solidFill>
                <a:effectLst/>
                <a:latin typeface="PingFang SC"/>
              </a:rPr>
              <a:t>🚰 </a:t>
            </a:r>
            <a:r>
              <a:rPr lang="zh-CN" altLang="en-US" dirty="0">
                <a:latin typeface="+mn-ea"/>
                <a:ea typeface="+mn-ea"/>
              </a:rPr>
              <a:t>源头减量</a:t>
            </a:r>
          </a:p>
        </p:txBody>
      </p:sp>
      <p:sp>
        <p:nvSpPr>
          <p:cNvPr id="7" name="椭圆 6">
            <a:extLst>
              <a:ext uri="{FF2B5EF4-FFF2-40B4-BE49-F238E27FC236}">
                <a16:creationId xmlns:a16="http://schemas.microsoft.com/office/drawing/2014/main" id="{B19876A6-D2FF-90C3-5CC3-A73DC3EE8CF8}"/>
              </a:ext>
            </a:extLst>
          </p:cNvPr>
          <p:cNvSpPr/>
          <p:nvPr/>
        </p:nvSpPr>
        <p:spPr>
          <a:xfrm>
            <a:off x="658813" y="1441344"/>
            <a:ext cx="618110" cy="618110"/>
          </a:xfrm>
          <a:prstGeom prst="ellipse">
            <a:avLst/>
          </a:prstGeom>
          <a:gradFill>
            <a:gsLst>
              <a:gs pos="0">
                <a:schemeClr val="accent5">
                  <a:alpha val="72000"/>
                </a:schemeClr>
              </a:gs>
              <a:gs pos="100000">
                <a:schemeClr val="accent6"/>
              </a:gs>
            </a:gsLst>
            <a:lin ang="10800000" scaled="0"/>
          </a:gradFill>
          <a:ln>
            <a:no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8" name="任意多边形: 形状 7">
            <a:extLst>
              <a:ext uri="{FF2B5EF4-FFF2-40B4-BE49-F238E27FC236}">
                <a16:creationId xmlns:a16="http://schemas.microsoft.com/office/drawing/2014/main" id="{3B8F8A42-454A-CBB3-2E7E-4F26E9D3502A}"/>
              </a:ext>
            </a:extLst>
          </p:cNvPr>
          <p:cNvSpPr/>
          <p:nvPr/>
        </p:nvSpPr>
        <p:spPr>
          <a:xfrm>
            <a:off x="760384" y="1575516"/>
            <a:ext cx="414968" cy="349766"/>
          </a:xfrm>
          <a:custGeom>
            <a:avLst/>
            <a:gdLst>
              <a:gd name="connsiteX0" fmla="*/ 266672 w 607639"/>
              <a:gd name="connsiteY0" fmla="*/ 365106 h 512164"/>
              <a:gd name="connsiteX1" fmla="*/ 303784 w 607639"/>
              <a:gd name="connsiteY1" fmla="*/ 399227 h 512164"/>
              <a:gd name="connsiteX2" fmla="*/ 340986 w 607639"/>
              <a:gd name="connsiteY2" fmla="*/ 365106 h 512164"/>
              <a:gd name="connsiteX3" fmla="*/ 377742 w 607639"/>
              <a:gd name="connsiteY3" fmla="*/ 387853 h 512164"/>
              <a:gd name="connsiteX4" fmla="*/ 336536 w 607639"/>
              <a:gd name="connsiteY4" fmla="*/ 426417 h 512164"/>
              <a:gd name="connsiteX5" fmla="*/ 400704 w 607639"/>
              <a:gd name="connsiteY5" fmla="*/ 473689 h 512164"/>
              <a:gd name="connsiteX6" fmla="*/ 406311 w 607639"/>
              <a:gd name="connsiteY6" fmla="*/ 502923 h 512164"/>
              <a:gd name="connsiteX7" fmla="*/ 388867 w 607639"/>
              <a:gd name="connsiteY7" fmla="*/ 512164 h 512164"/>
              <a:gd name="connsiteX8" fmla="*/ 377030 w 607639"/>
              <a:gd name="connsiteY8" fmla="*/ 508521 h 512164"/>
              <a:gd name="connsiteX9" fmla="*/ 303784 w 607639"/>
              <a:gd name="connsiteY9" fmla="*/ 454141 h 512164"/>
              <a:gd name="connsiteX10" fmla="*/ 230627 w 607639"/>
              <a:gd name="connsiteY10" fmla="*/ 508521 h 512164"/>
              <a:gd name="connsiteX11" fmla="*/ 218790 w 607639"/>
              <a:gd name="connsiteY11" fmla="*/ 512164 h 512164"/>
              <a:gd name="connsiteX12" fmla="*/ 201347 w 607639"/>
              <a:gd name="connsiteY12" fmla="*/ 502923 h 512164"/>
              <a:gd name="connsiteX13" fmla="*/ 206865 w 607639"/>
              <a:gd name="connsiteY13" fmla="*/ 473689 h 512164"/>
              <a:gd name="connsiteX14" fmla="*/ 271033 w 607639"/>
              <a:gd name="connsiteY14" fmla="*/ 426417 h 512164"/>
              <a:gd name="connsiteX15" fmla="*/ 229915 w 607639"/>
              <a:gd name="connsiteY15" fmla="*/ 387853 h 512164"/>
              <a:gd name="connsiteX16" fmla="*/ 406281 w 607639"/>
              <a:gd name="connsiteY16" fmla="*/ 292494 h 512164"/>
              <a:gd name="connsiteX17" fmla="*/ 444774 w 607639"/>
              <a:gd name="connsiteY17" fmla="*/ 311498 h 512164"/>
              <a:gd name="connsiteX18" fmla="*/ 441210 w 607639"/>
              <a:gd name="connsiteY18" fmla="*/ 316204 h 512164"/>
              <a:gd name="connsiteX19" fmla="*/ 410915 w 607639"/>
              <a:gd name="connsiteY19" fmla="*/ 315227 h 512164"/>
              <a:gd name="connsiteX20" fmla="*/ 402717 w 607639"/>
              <a:gd name="connsiteY20" fmla="*/ 297023 h 512164"/>
              <a:gd name="connsiteX21" fmla="*/ 406281 w 607639"/>
              <a:gd name="connsiteY21" fmla="*/ 292494 h 512164"/>
              <a:gd name="connsiteX22" fmla="*/ 201221 w 607639"/>
              <a:gd name="connsiteY22" fmla="*/ 292494 h 512164"/>
              <a:gd name="connsiteX23" fmla="*/ 204781 w 607639"/>
              <a:gd name="connsiteY23" fmla="*/ 297023 h 512164"/>
              <a:gd name="connsiteX24" fmla="*/ 196682 w 607639"/>
              <a:gd name="connsiteY24" fmla="*/ 315227 h 512164"/>
              <a:gd name="connsiteX25" fmla="*/ 166424 w 607639"/>
              <a:gd name="connsiteY25" fmla="*/ 316204 h 512164"/>
              <a:gd name="connsiteX26" fmla="*/ 162865 w 607639"/>
              <a:gd name="connsiteY26" fmla="*/ 311498 h 512164"/>
              <a:gd name="connsiteX27" fmla="*/ 325823 w 607639"/>
              <a:gd name="connsiteY27" fmla="*/ 260104 h 512164"/>
              <a:gd name="connsiteX28" fmla="*/ 369970 w 607639"/>
              <a:gd name="connsiteY28" fmla="*/ 287483 h 512164"/>
              <a:gd name="connsiteX29" fmla="*/ 396227 w 607639"/>
              <a:gd name="connsiteY29" fmla="*/ 326685 h 512164"/>
              <a:gd name="connsiteX30" fmla="*/ 397829 w 607639"/>
              <a:gd name="connsiteY30" fmla="*/ 336196 h 512164"/>
              <a:gd name="connsiteX31" fmla="*/ 406998 w 607639"/>
              <a:gd name="connsiteY31" fmla="*/ 333441 h 512164"/>
              <a:gd name="connsiteX32" fmla="*/ 453904 w 607639"/>
              <a:gd name="connsiteY32" fmla="*/ 339574 h 512164"/>
              <a:gd name="connsiteX33" fmla="*/ 498051 w 607639"/>
              <a:gd name="connsiteY33" fmla="*/ 366864 h 512164"/>
              <a:gd name="connsiteX34" fmla="*/ 494669 w 607639"/>
              <a:gd name="connsiteY34" fmla="*/ 372287 h 512164"/>
              <a:gd name="connsiteX35" fmla="*/ 458710 w 607639"/>
              <a:gd name="connsiteY35" fmla="*/ 398154 h 512164"/>
              <a:gd name="connsiteX36" fmla="*/ 415275 w 607639"/>
              <a:gd name="connsiteY36" fmla="*/ 391310 h 512164"/>
              <a:gd name="connsiteX37" fmla="*/ 340598 w 607639"/>
              <a:gd name="connsiteY37" fmla="*/ 344997 h 512164"/>
              <a:gd name="connsiteX38" fmla="*/ 322530 w 607639"/>
              <a:gd name="connsiteY38" fmla="*/ 265438 h 512164"/>
              <a:gd name="connsiteX39" fmla="*/ 281726 w 607639"/>
              <a:gd name="connsiteY39" fmla="*/ 260104 h 512164"/>
              <a:gd name="connsiteX40" fmla="*/ 285109 w 607639"/>
              <a:gd name="connsiteY40" fmla="*/ 265438 h 512164"/>
              <a:gd name="connsiteX41" fmla="*/ 266951 w 607639"/>
              <a:gd name="connsiteY41" fmla="*/ 344997 h 512164"/>
              <a:gd name="connsiteX42" fmla="*/ 192364 w 607639"/>
              <a:gd name="connsiteY42" fmla="*/ 391310 h 512164"/>
              <a:gd name="connsiteX43" fmla="*/ 148840 w 607639"/>
              <a:gd name="connsiteY43" fmla="*/ 398154 h 512164"/>
              <a:gd name="connsiteX44" fmla="*/ 112881 w 607639"/>
              <a:gd name="connsiteY44" fmla="*/ 372287 h 512164"/>
              <a:gd name="connsiteX45" fmla="*/ 109588 w 607639"/>
              <a:gd name="connsiteY45" fmla="*/ 366864 h 512164"/>
              <a:gd name="connsiteX46" fmla="*/ 153646 w 607639"/>
              <a:gd name="connsiteY46" fmla="*/ 339574 h 512164"/>
              <a:gd name="connsiteX47" fmla="*/ 200552 w 607639"/>
              <a:gd name="connsiteY47" fmla="*/ 333441 h 512164"/>
              <a:gd name="connsiteX48" fmla="*/ 209809 w 607639"/>
              <a:gd name="connsiteY48" fmla="*/ 336196 h 512164"/>
              <a:gd name="connsiteX49" fmla="*/ 211322 w 607639"/>
              <a:gd name="connsiteY49" fmla="*/ 326685 h 512164"/>
              <a:gd name="connsiteX50" fmla="*/ 237668 w 607639"/>
              <a:gd name="connsiteY50" fmla="*/ 287483 h 512164"/>
              <a:gd name="connsiteX51" fmla="*/ 461767 w 607639"/>
              <a:gd name="connsiteY51" fmla="*/ 205204 h 512164"/>
              <a:gd name="connsiteX52" fmla="*/ 502778 w 607639"/>
              <a:gd name="connsiteY52" fmla="*/ 216854 h 512164"/>
              <a:gd name="connsiteX53" fmla="*/ 494772 w 607639"/>
              <a:gd name="connsiteY53" fmla="*/ 233128 h 512164"/>
              <a:gd name="connsiteX54" fmla="*/ 470041 w 607639"/>
              <a:gd name="connsiteY54" fmla="*/ 235618 h 512164"/>
              <a:gd name="connsiteX55" fmla="*/ 457052 w 607639"/>
              <a:gd name="connsiteY55" fmla="*/ 214453 h 512164"/>
              <a:gd name="connsiteX56" fmla="*/ 461767 w 607639"/>
              <a:gd name="connsiteY56" fmla="*/ 205204 h 512164"/>
              <a:gd name="connsiteX57" fmla="*/ 145874 w 607639"/>
              <a:gd name="connsiteY57" fmla="*/ 205204 h 512164"/>
              <a:gd name="connsiteX58" fmla="*/ 150587 w 607639"/>
              <a:gd name="connsiteY58" fmla="*/ 214453 h 512164"/>
              <a:gd name="connsiteX59" fmla="*/ 137515 w 607639"/>
              <a:gd name="connsiteY59" fmla="*/ 235618 h 512164"/>
              <a:gd name="connsiteX60" fmla="*/ 112882 w 607639"/>
              <a:gd name="connsiteY60" fmla="*/ 233128 h 512164"/>
              <a:gd name="connsiteX61" fmla="*/ 104790 w 607639"/>
              <a:gd name="connsiteY61" fmla="*/ 216854 h 512164"/>
              <a:gd name="connsiteX62" fmla="*/ 380021 w 607639"/>
              <a:gd name="connsiteY62" fmla="*/ 189045 h 512164"/>
              <a:gd name="connsiteX63" fmla="*/ 426571 w 607639"/>
              <a:gd name="connsiteY63" fmla="*/ 211971 h 512164"/>
              <a:gd name="connsiteX64" fmla="*/ 456567 w 607639"/>
              <a:gd name="connsiteY64" fmla="*/ 248492 h 512164"/>
              <a:gd name="connsiteX65" fmla="*/ 459059 w 607639"/>
              <a:gd name="connsiteY65" fmla="*/ 257734 h 512164"/>
              <a:gd name="connsiteX66" fmla="*/ 467959 w 607639"/>
              <a:gd name="connsiteY66" fmla="*/ 254091 h 512164"/>
              <a:gd name="connsiteX67" fmla="*/ 515222 w 607639"/>
              <a:gd name="connsiteY67" fmla="*/ 255690 h 512164"/>
              <a:gd name="connsiteX68" fmla="*/ 561772 w 607639"/>
              <a:gd name="connsiteY68" fmla="*/ 278616 h 512164"/>
              <a:gd name="connsiteX69" fmla="*/ 559013 w 607639"/>
              <a:gd name="connsiteY69" fmla="*/ 284303 h 512164"/>
              <a:gd name="connsiteX70" fmla="*/ 525725 w 607639"/>
              <a:gd name="connsiteY70" fmla="*/ 313538 h 512164"/>
              <a:gd name="connsiteX71" fmla="*/ 481755 w 607639"/>
              <a:gd name="connsiteY71" fmla="*/ 310961 h 512164"/>
              <a:gd name="connsiteX72" fmla="*/ 402984 w 607639"/>
              <a:gd name="connsiteY72" fmla="*/ 272129 h 512164"/>
              <a:gd name="connsiteX73" fmla="*/ 374235 w 607639"/>
              <a:gd name="connsiteY73" fmla="*/ 238807 h 512164"/>
              <a:gd name="connsiteX74" fmla="*/ 377261 w 607639"/>
              <a:gd name="connsiteY74" fmla="*/ 194643 h 512164"/>
              <a:gd name="connsiteX75" fmla="*/ 227481 w 607639"/>
              <a:gd name="connsiteY75" fmla="*/ 189045 h 512164"/>
              <a:gd name="connsiteX76" fmla="*/ 230328 w 607639"/>
              <a:gd name="connsiteY76" fmla="*/ 194643 h 512164"/>
              <a:gd name="connsiteX77" fmla="*/ 233354 w 607639"/>
              <a:gd name="connsiteY77" fmla="*/ 238807 h 512164"/>
              <a:gd name="connsiteX78" fmla="*/ 204612 w 607639"/>
              <a:gd name="connsiteY78" fmla="*/ 272129 h 512164"/>
              <a:gd name="connsiteX79" fmla="*/ 125863 w 607639"/>
              <a:gd name="connsiteY79" fmla="*/ 310961 h 512164"/>
              <a:gd name="connsiteX80" fmla="*/ 81906 w 607639"/>
              <a:gd name="connsiteY80" fmla="*/ 313538 h 512164"/>
              <a:gd name="connsiteX81" fmla="*/ 48626 w 607639"/>
              <a:gd name="connsiteY81" fmla="*/ 284303 h 512164"/>
              <a:gd name="connsiteX82" fmla="*/ 45868 w 607639"/>
              <a:gd name="connsiteY82" fmla="*/ 278705 h 512164"/>
              <a:gd name="connsiteX83" fmla="*/ 92406 w 607639"/>
              <a:gd name="connsiteY83" fmla="*/ 255690 h 512164"/>
              <a:gd name="connsiteX84" fmla="*/ 139655 w 607639"/>
              <a:gd name="connsiteY84" fmla="*/ 254091 h 512164"/>
              <a:gd name="connsiteX85" fmla="*/ 148553 w 607639"/>
              <a:gd name="connsiteY85" fmla="*/ 257823 h 512164"/>
              <a:gd name="connsiteX86" fmla="*/ 151045 w 607639"/>
              <a:gd name="connsiteY86" fmla="*/ 248492 h 512164"/>
              <a:gd name="connsiteX87" fmla="*/ 180943 w 607639"/>
              <a:gd name="connsiteY87" fmla="*/ 211971 h 512164"/>
              <a:gd name="connsiteX88" fmla="*/ 411434 w 607639"/>
              <a:gd name="connsiteY88" fmla="*/ 106272 h 512164"/>
              <a:gd name="connsiteX89" fmla="*/ 461286 w 607639"/>
              <a:gd name="connsiteY89" fmla="*/ 120410 h 512164"/>
              <a:gd name="connsiteX90" fmla="*/ 497340 w 607639"/>
              <a:gd name="connsiteY90" fmla="*/ 150908 h 512164"/>
              <a:gd name="connsiteX91" fmla="*/ 501524 w 607639"/>
              <a:gd name="connsiteY91" fmla="*/ 159622 h 512164"/>
              <a:gd name="connsiteX92" fmla="*/ 509536 w 607639"/>
              <a:gd name="connsiteY92" fmla="*/ 154376 h 512164"/>
              <a:gd name="connsiteX93" fmla="*/ 556362 w 607639"/>
              <a:gd name="connsiteY93" fmla="*/ 147352 h 512164"/>
              <a:gd name="connsiteX94" fmla="*/ 607639 w 607639"/>
              <a:gd name="connsiteY94" fmla="*/ 161934 h 512164"/>
              <a:gd name="connsiteX95" fmla="*/ 605770 w 607639"/>
              <a:gd name="connsiteY95" fmla="*/ 168336 h 512164"/>
              <a:gd name="connsiteX96" fmla="*/ 533395 w 607639"/>
              <a:gd name="connsiteY96" fmla="*/ 207993 h 512164"/>
              <a:gd name="connsiteX97" fmla="*/ 448823 w 607639"/>
              <a:gd name="connsiteY97" fmla="*/ 184075 h 512164"/>
              <a:gd name="connsiteX98" fmla="*/ 414639 w 607639"/>
              <a:gd name="connsiteY98" fmla="*/ 156599 h 512164"/>
              <a:gd name="connsiteX99" fmla="*/ 409653 w 607639"/>
              <a:gd name="connsiteY99" fmla="*/ 112674 h 512164"/>
              <a:gd name="connsiteX100" fmla="*/ 196047 w 607639"/>
              <a:gd name="connsiteY100" fmla="*/ 106272 h 512164"/>
              <a:gd name="connsiteX101" fmla="*/ 197916 w 607639"/>
              <a:gd name="connsiteY101" fmla="*/ 112674 h 512164"/>
              <a:gd name="connsiteX102" fmla="*/ 192933 w 607639"/>
              <a:gd name="connsiteY102" fmla="*/ 156599 h 512164"/>
              <a:gd name="connsiteX103" fmla="*/ 158671 w 607639"/>
              <a:gd name="connsiteY103" fmla="*/ 184075 h 512164"/>
              <a:gd name="connsiteX104" fmla="*/ 74218 w 607639"/>
              <a:gd name="connsiteY104" fmla="*/ 207993 h 512164"/>
              <a:gd name="connsiteX105" fmla="*/ 1780 w 607639"/>
              <a:gd name="connsiteY105" fmla="*/ 168336 h 512164"/>
              <a:gd name="connsiteX106" fmla="*/ 0 w 607639"/>
              <a:gd name="connsiteY106" fmla="*/ 161934 h 512164"/>
              <a:gd name="connsiteX107" fmla="*/ 51259 w 607639"/>
              <a:gd name="connsiteY107" fmla="*/ 147352 h 512164"/>
              <a:gd name="connsiteX108" fmla="*/ 97979 w 607639"/>
              <a:gd name="connsiteY108" fmla="*/ 154376 h 512164"/>
              <a:gd name="connsiteX109" fmla="*/ 106077 w 607639"/>
              <a:gd name="connsiteY109" fmla="*/ 159622 h 512164"/>
              <a:gd name="connsiteX110" fmla="*/ 110171 w 607639"/>
              <a:gd name="connsiteY110" fmla="*/ 150908 h 512164"/>
              <a:gd name="connsiteX111" fmla="*/ 146301 w 607639"/>
              <a:gd name="connsiteY111" fmla="*/ 120410 h 512164"/>
              <a:gd name="connsiteX112" fmla="*/ 546958 w 607639"/>
              <a:gd name="connsiteY112" fmla="*/ 0 h 512164"/>
              <a:gd name="connsiteX113" fmla="*/ 553724 w 607639"/>
              <a:gd name="connsiteY113" fmla="*/ 14661 h 512164"/>
              <a:gd name="connsiteX114" fmla="*/ 559065 w 607639"/>
              <a:gd name="connsiteY114" fmla="*/ 84500 h 512164"/>
              <a:gd name="connsiteX115" fmla="*/ 532803 w 607639"/>
              <a:gd name="connsiteY115" fmla="*/ 128749 h 512164"/>
              <a:gd name="connsiteX116" fmla="*/ 508320 w 607639"/>
              <a:gd name="connsiteY116" fmla="*/ 135768 h 512164"/>
              <a:gd name="connsiteX117" fmla="*/ 491138 w 607639"/>
              <a:gd name="connsiteY117" fmla="*/ 116931 h 512164"/>
              <a:gd name="connsiteX118" fmla="*/ 492118 w 607639"/>
              <a:gd name="connsiteY118" fmla="*/ 65485 h 512164"/>
              <a:gd name="connsiteX119" fmla="*/ 533426 w 607639"/>
              <a:gd name="connsiteY119" fmla="*/ 8974 h 512164"/>
              <a:gd name="connsiteX120" fmla="*/ 60681 w 607639"/>
              <a:gd name="connsiteY120" fmla="*/ 0 h 512164"/>
              <a:gd name="connsiteX121" fmla="*/ 74124 w 607639"/>
              <a:gd name="connsiteY121" fmla="*/ 8974 h 512164"/>
              <a:gd name="connsiteX122" fmla="*/ 115432 w 607639"/>
              <a:gd name="connsiteY122" fmla="*/ 65485 h 512164"/>
              <a:gd name="connsiteX123" fmla="*/ 116501 w 607639"/>
              <a:gd name="connsiteY123" fmla="*/ 116931 h 512164"/>
              <a:gd name="connsiteX124" fmla="*/ 99319 w 607639"/>
              <a:gd name="connsiteY124" fmla="*/ 135768 h 512164"/>
              <a:gd name="connsiteX125" fmla="*/ 74836 w 607639"/>
              <a:gd name="connsiteY125" fmla="*/ 128749 h 512164"/>
              <a:gd name="connsiteX126" fmla="*/ 48574 w 607639"/>
              <a:gd name="connsiteY126" fmla="*/ 84500 h 512164"/>
              <a:gd name="connsiteX127" fmla="*/ 53915 w 607639"/>
              <a:gd name="connsiteY127" fmla="*/ 14661 h 51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7639" h="512164">
                <a:moveTo>
                  <a:pt x="266672" y="365106"/>
                </a:moveTo>
                <a:cubicBezTo>
                  <a:pt x="279043" y="377102"/>
                  <a:pt x="291502" y="388475"/>
                  <a:pt x="303784" y="399227"/>
                </a:cubicBezTo>
                <a:cubicBezTo>
                  <a:pt x="316155" y="388475"/>
                  <a:pt x="328615" y="377102"/>
                  <a:pt x="340986" y="365106"/>
                </a:cubicBezTo>
                <a:lnTo>
                  <a:pt x="377742" y="387853"/>
                </a:lnTo>
                <a:cubicBezTo>
                  <a:pt x="364125" y="401448"/>
                  <a:pt x="350242" y="414333"/>
                  <a:pt x="336536" y="426417"/>
                </a:cubicBezTo>
                <a:cubicBezTo>
                  <a:pt x="359853" y="444988"/>
                  <a:pt x="381836" y="460894"/>
                  <a:pt x="400704" y="473689"/>
                </a:cubicBezTo>
                <a:cubicBezTo>
                  <a:pt x="410405" y="480264"/>
                  <a:pt x="412808" y="493326"/>
                  <a:pt x="406311" y="502923"/>
                </a:cubicBezTo>
                <a:cubicBezTo>
                  <a:pt x="402217" y="508965"/>
                  <a:pt x="395542" y="512164"/>
                  <a:pt x="388867" y="512164"/>
                </a:cubicBezTo>
                <a:cubicBezTo>
                  <a:pt x="384773" y="512164"/>
                  <a:pt x="380590" y="511009"/>
                  <a:pt x="377030" y="508521"/>
                </a:cubicBezTo>
                <a:cubicBezTo>
                  <a:pt x="355582" y="493948"/>
                  <a:pt x="330395" y="475733"/>
                  <a:pt x="303784" y="454141"/>
                </a:cubicBezTo>
                <a:cubicBezTo>
                  <a:pt x="277174" y="475733"/>
                  <a:pt x="251987" y="493948"/>
                  <a:pt x="230627" y="508521"/>
                </a:cubicBezTo>
                <a:cubicBezTo>
                  <a:pt x="226978" y="511009"/>
                  <a:pt x="222884" y="512164"/>
                  <a:pt x="218790" y="512164"/>
                </a:cubicBezTo>
                <a:cubicBezTo>
                  <a:pt x="212027" y="512164"/>
                  <a:pt x="205441" y="508965"/>
                  <a:pt x="201347" y="502923"/>
                </a:cubicBezTo>
                <a:cubicBezTo>
                  <a:pt x="194761" y="493326"/>
                  <a:pt x="197253" y="480264"/>
                  <a:pt x="206865" y="473689"/>
                </a:cubicBezTo>
                <a:cubicBezTo>
                  <a:pt x="225732" y="460894"/>
                  <a:pt x="247715" y="444988"/>
                  <a:pt x="271033" y="426417"/>
                </a:cubicBezTo>
                <a:cubicBezTo>
                  <a:pt x="257327" y="414333"/>
                  <a:pt x="243532" y="401448"/>
                  <a:pt x="229915" y="387853"/>
                </a:cubicBezTo>
                <a:close/>
                <a:moveTo>
                  <a:pt x="406281" y="292494"/>
                </a:moveTo>
                <a:lnTo>
                  <a:pt x="444774" y="311498"/>
                </a:lnTo>
                <a:cubicBezTo>
                  <a:pt x="443616" y="313096"/>
                  <a:pt x="442368" y="314606"/>
                  <a:pt x="441210" y="316204"/>
                </a:cubicBezTo>
                <a:cubicBezTo>
                  <a:pt x="431320" y="313806"/>
                  <a:pt x="420984" y="313451"/>
                  <a:pt x="410915" y="315227"/>
                </a:cubicBezTo>
                <a:cubicBezTo>
                  <a:pt x="408955" y="308745"/>
                  <a:pt x="406281" y="302706"/>
                  <a:pt x="402717" y="297023"/>
                </a:cubicBezTo>
                <a:cubicBezTo>
                  <a:pt x="403964" y="295513"/>
                  <a:pt x="405123" y="294092"/>
                  <a:pt x="406281" y="292494"/>
                </a:cubicBezTo>
                <a:close/>
                <a:moveTo>
                  <a:pt x="201221" y="292494"/>
                </a:moveTo>
                <a:cubicBezTo>
                  <a:pt x="202467" y="294092"/>
                  <a:pt x="203624" y="295602"/>
                  <a:pt x="204781" y="297023"/>
                </a:cubicBezTo>
                <a:cubicBezTo>
                  <a:pt x="201310" y="302706"/>
                  <a:pt x="198551" y="308745"/>
                  <a:pt x="196682" y="315227"/>
                </a:cubicBezTo>
                <a:cubicBezTo>
                  <a:pt x="186537" y="313451"/>
                  <a:pt x="176303" y="313806"/>
                  <a:pt x="166424" y="316204"/>
                </a:cubicBezTo>
                <a:cubicBezTo>
                  <a:pt x="165179" y="314606"/>
                  <a:pt x="164022" y="313096"/>
                  <a:pt x="162865" y="311498"/>
                </a:cubicBezTo>
                <a:close/>
                <a:moveTo>
                  <a:pt x="325823" y="260104"/>
                </a:moveTo>
                <a:lnTo>
                  <a:pt x="369970" y="287483"/>
                </a:lnTo>
                <a:cubicBezTo>
                  <a:pt x="383944" y="296106"/>
                  <a:pt x="393557" y="310417"/>
                  <a:pt x="396227" y="326685"/>
                </a:cubicBezTo>
                <a:lnTo>
                  <a:pt x="397829" y="336196"/>
                </a:lnTo>
                <a:lnTo>
                  <a:pt x="406998" y="333441"/>
                </a:lnTo>
                <a:cubicBezTo>
                  <a:pt x="422841" y="328640"/>
                  <a:pt x="439930" y="330863"/>
                  <a:pt x="453904" y="339574"/>
                </a:cubicBezTo>
                <a:lnTo>
                  <a:pt x="498051" y="366864"/>
                </a:lnTo>
                <a:lnTo>
                  <a:pt x="494669" y="372287"/>
                </a:lnTo>
                <a:cubicBezTo>
                  <a:pt x="486569" y="385354"/>
                  <a:pt x="473841" y="394510"/>
                  <a:pt x="458710" y="398154"/>
                </a:cubicBezTo>
                <a:cubicBezTo>
                  <a:pt x="443668" y="401799"/>
                  <a:pt x="428181" y="399310"/>
                  <a:pt x="415275" y="391310"/>
                </a:cubicBezTo>
                <a:lnTo>
                  <a:pt x="340598" y="344997"/>
                </a:lnTo>
                <a:cubicBezTo>
                  <a:pt x="313718" y="328374"/>
                  <a:pt x="305619" y="292639"/>
                  <a:pt x="322530" y="265438"/>
                </a:cubicBezTo>
                <a:close/>
                <a:moveTo>
                  <a:pt x="281726" y="260104"/>
                </a:moveTo>
                <a:lnTo>
                  <a:pt x="285109" y="265438"/>
                </a:lnTo>
                <a:cubicBezTo>
                  <a:pt x="302020" y="292639"/>
                  <a:pt x="293831" y="328374"/>
                  <a:pt x="266951" y="344997"/>
                </a:cubicBezTo>
                <a:lnTo>
                  <a:pt x="192364" y="391310"/>
                </a:lnTo>
                <a:cubicBezTo>
                  <a:pt x="179369" y="399310"/>
                  <a:pt x="163971" y="401799"/>
                  <a:pt x="148840" y="398154"/>
                </a:cubicBezTo>
                <a:cubicBezTo>
                  <a:pt x="133798" y="394510"/>
                  <a:pt x="120981" y="385354"/>
                  <a:pt x="112881" y="372287"/>
                </a:cubicBezTo>
                <a:lnTo>
                  <a:pt x="109588" y="366864"/>
                </a:lnTo>
                <a:lnTo>
                  <a:pt x="153646" y="339574"/>
                </a:lnTo>
                <a:cubicBezTo>
                  <a:pt x="167709" y="330863"/>
                  <a:pt x="184798" y="328640"/>
                  <a:pt x="200552" y="333441"/>
                </a:cubicBezTo>
                <a:lnTo>
                  <a:pt x="209809" y="336196"/>
                </a:lnTo>
                <a:lnTo>
                  <a:pt x="211322" y="326685"/>
                </a:lnTo>
                <a:cubicBezTo>
                  <a:pt x="214081" y="310417"/>
                  <a:pt x="223605" y="296106"/>
                  <a:pt x="237668" y="287483"/>
                </a:cubicBezTo>
                <a:close/>
                <a:moveTo>
                  <a:pt x="461767" y="205204"/>
                </a:moveTo>
                <a:lnTo>
                  <a:pt x="502778" y="216854"/>
                </a:lnTo>
                <a:cubicBezTo>
                  <a:pt x="500198" y="222279"/>
                  <a:pt x="497530" y="227792"/>
                  <a:pt x="494772" y="233128"/>
                </a:cubicBezTo>
                <a:cubicBezTo>
                  <a:pt x="486498" y="232594"/>
                  <a:pt x="478136" y="233395"/>
                  <a:pt x="470041" y="235618"/>
                </a:cubicBezTo>
                <a:cubicBezTo>
                  <a:pt x="466927" y="227881"/>
                  <a:pt x="462479" y="220678"/>
                  <a:pt x="457052" y="214453"/>
                </a:cubicBezTo>
                <a:cubicBezTo>
                  <a:pt x="458654" y="211340"/>
                  <a:pt x="460166" y="208317"/>
                  <a:pt x="461767" y="205204"/>
                </a:cubicBezTo>
                <a:close/>
                <a:moveTo>
                  <a:pt x="145874" y="205204"/>
                </a:moveTo>
                <a:cubicBezTo>
                  <a:pt x="147385" y="208317"/>
                  <a:pt x="148986" y="211340"/>
                  <a:pt x="150587" y="214453"/>
                </a:cubicBezTo>
                <a:cubicBezTo>
                  <a:pt x="145162" y="220678"/>
                  <a:pt x="140716" y="227881"/>
                  <a:pt x="137515" y="235618"/>
                </a:cubicBezTo>
                <a:cubicBezTo>
                  <a:pt x="129511" y="233395"/>
                  <a:pt x="121152" y="232594"/>
                  <a:pt x="112882" y="233128"/>
                </a:cubicBezTo>
                <a:cubicBezTo>
                  <a:pt x="110036" y="227792"/>
                  <a:pt x="107369" y="222279"/>
                  <a:pt x="104790" y="216854"/>
                </a:cubicBezTo>
                <a:close/>
                <a:moveTo>
                  <a:pt x="380021" y="189045"/>
                </a:moveTo>
                <a:lnTo>
                  <a:pt x="426571" y="211971"/>
                </a:lnTo>
                <a:cubicBezTo>
                  <a:pt x="441346" y="219257"/>
                  <a:pt x="452294" y="232586"/>
                  <a:pt x="456567" y="248492"/>
                </a:cubicBezTo>
                <a:lnTo>
                  <a:pt x="459059" y="257734"/>
                </a:lnTo>
                <a:lnTo>
                  <a:pt x="467959" y="254091"/>
                </a:lnTo>
                <a:cubicBezTo>
                  <a:pt x="483180" y="247870"/>
                  <a:pt x="500447" y="248404"/>
                  <a:pt x="515222" y="255690"/>
                </a:cubicBezTo>
                <a:lnTo>
                  <a:pt x="561772" y="278616"/>
                </a:lnTo>
                <a:lnTo>
                  <a:pt x="559013" y="284303"/>
                </a:lnTo>
                <a:cubicBezTo>
                  <a:pt x="552160" y="298076"/>
                  <a:pt x="540322" y="308473"/>
                  <a:pt x="525725" y="313538"/>
                </a:cubicBezTo>
                <a:cubicBezTo>
                  <a:pt x="511039" y="318603"/>
                  <a:pt x="495373" y="317714"/>
                  <a:pt x="481755" y="310961"/>
                </a:cubicBezTo>
                <a:lnTo>
                  <a:pt x="402984" y="272129"/>
                </a:lnTo>
                <a:cubicBezTo>
                  <a:pt x="389277" y="265376"/>
                  <a:pt x="379130" y="253557"/>
                  <a:pt x="374235" y="238807"/>
                </a:cubicBezTo>
                <a:cubicBezTo>
                  <a:pt x="369340" y="224145"/>
                  <a:pt x="370408" y="208417"/>
                  <a:pt x="377261" y="194643"/>
                </a:cubicBezTo>
                <a:close/>
                <a:moveTo>
                  <a:pt x="227481" y="189045"/>
                </a:moveTo>
                <a:lnTo>
                  <a:pt x="230328" y="194643"/>
                </a:lnTo>
                <a:cubicBezTo>
                  <a:pt x="237091" y="208417"/>
                  <a:pt x="238159" y="224145"/>
                  <a:pt x="233354" y="238807"/>
                </a:cubicBezTo>
                <a:cubicBezTo>
                  <a:pt x="228460" y="253557"/>
                  <a:pt x="218227" y="265376"/>
                  <a:pt x="204612" y="272129"/>
                </a:cubicBezTo>
                <a:lnTo>
                  <a:pt x="125863" y="310961"/>
                </a:lnTo>
                <a:cubicBezTo>
                  <a:pt x="112160" y="317714"/>
                  <a:pt x="96588" y="318603"/>
                  <a:pt x="81906" y="313538"/>
                </a:cubicBezTo>
                <a:cubicBezTo>
                  <a:pt x="67224" y="308473"/>
                  <a:pt x="55478" y="298076"/>
                  <a:pt x="48626" y="284303"/>
                </a:cubicBezTo>
                <a:lnTo>
                  <a:pt x="45868" y="278705"/>
                </a:lnTo>
                <a:lnTo>
                  <a:pt x="92406" y="255690"/>
                </a:lnTo>
                <a:cubicBezTo>
                  <a:pt x="107177" y="248404"/>
                  <a:pt x="124350" y="247870"/>
                  <a:pt x="139655" y="254091"/>
                </a:cubicBezTo>
                <a:lnTo>
                  <a:pt x="148553" y="257823"/>
                </a:lnTo>
                <a:lnTo>
                  <a:pt x="151045" y="248492"/>
                </a:lnTo>
                <a:cubicBezTo>
                  <a:pt x="155316" y="232586"/>
                  <a:pt x="166172" y="219257"/>
                  <a:pt x="180943" y="211971"/>
                </a:cubicBezTo>
                <a:close/>
                <a:moveTo>
                  <a:pt x="411434" y="106272"/>
                </a:moveTo>
                <a:lnTo>
                  <a:pt x="461286" y="120410"/>
                </a:lnTo>
                <a:cubicBezTo>
                  <a:pt x="477132" y="124856"/>
                  <a:pt x="490308" y="135970"/>
                  <a:pt x="497340" y="150908"/>
                </a:cubicBezTo>
                <a:lnTo>
                  <a:pt x="501524" y="159622"/>
                </a:lnTo>
                <a:lnTo>
                  <a:pt x="509536" y="154376"/>
                </a:lnTo>
                <a:cubicBezTo>
                  <a:pt x="523424" y="145396"/>
                  <a:pt x="540516" y="142906"/>
                  <a:pt x="556362" y="147352"/>
                </a:cubicBezTo>
                <a:lnTo>
                  <a:pt x="607639" y="161934"/>
                </a:lnTo>
                <a:lnTo>
                  <a:pt x="605770" y="168336"/>
                </a:lnTo>
                <a:cubicBezTo>
                  <a:pt x="597224" y="198568"/>
                  <a:pt x="564018" y="216707"/>
                  <a:pt x="533395" y="207993"/>
                </a:cubicBezTo>
                <a:lnTo>
                  <a:pt x="448823" y="184075"/>
                </a:lnTo>
                <a:cubicBezTo>
                  <a:pt x="434224" y="179895"/>
                  <a:pt x="422027" y="170115"/>
                  <a:pt x="414639" y="156599"/>
                </a:cubicBezTo>
                <a:cubicBezTo>
                  <a:pt x="407250" y="143084"/>
                  <a:pt x="405469" y="127434"/>
                  <a:pt x="409653" y="112674"/>
                </a:cubicBezTo>
                <a:close/>
                <a:moveTo>
                  <a:pt x="196047" y="106272"/>
                </a:moveTo>
                <a:lnTo>
                  <a:pt x="197916" y="112674"/>
                </a:lnTo>
                <a:cubicBezTo>
                  <a:pt x="202099" y="127434"/>
                  <a:pt x="200319" y="143084"/>
                  <a:pt x="192933" y="156599"/>
                </a:cubicBezTo>
                <a:cubicBezTo>
                  <a:pt x="185546" y="170114"/>
                  <a:pt x="173355" y="179895"/>
                  <a:pt x="158671" y="184075"/>
                </a:cubicBezTo>
                <a:lnTo>
                  <a:pt x="74218" y="207993"/>
                </a:lnTo>
                <a:cubicBezTo>
                  <a:pt x="43605" y="216707"/>
                  <a:pt x="10412" y="198568"/>
                  <a:pt x="1780" y="168336"/>
                </a:cubicBezTo>
                <a:lnTo>
                  <a:pt x="0" y="161934"/>
                </a:lnTo>
                <a:lnTo>
                  <a:pt x="51259" y="147352"/>
                </a:lnTo>
                <a:cubicBezTo>
                  <a:pt x="67099" y="142906"/>
                  <a:pt x="84096" y="145396"/>
                  <a:pt x="97979" y="154376"/>
                </a:cubicBezTo>
                <a:lnTo>
                  <a:pt x="106077" y="159622"/>
                </a:lnTo>
                <a:lnTo>
                  <a:pt x="110171" y="150908"/>
                </a:lnTo>
                <a:cubicBezTo>
                  <a:pt x="117290" y="136059"/>
                  <a:pt x="130461" y="124856"/>
                  <a:pt x="146301" y="120410"/>
                </a:cubicBezTo>
                <a:close/>
                <a:moveTo>
                  <a:pt x="546958" y="0"/>
                </a:moveTo>
                <a:lnTo>
                  <a:pt x="553724" y="14661"/>
                </a:lnTo>
                <a:cubicBezTo>
                  <a:pt x="563695" y="36519"/>
                  <a:pt x="565653" y="61309"/>
                  <a:pt x="559065" y="84500"/>
                </a:cubicBezTo>
                <a:cubicBezTo>
                  <a:pt x="554258" y="101382"/>
                  <a:pt x="545088" y="116576"/>
                  <a:pt x="532803" y="128749"/>
                </a:cubicBezTo>
                <a:cubicBezTo>
                  <a:pt x="524345" y="129726"/>
                  <a:pt x="516066" y="132036"/>
                  <a:pt x="508320" y="135768"/>
                </a:cubicBezTo>
                <a:cubicBezTo>
                  <a:pt x="503691" y="128571"/>
                  <a:pt x="497815" y="122174"/>
                  <a:pt x="491138" y="116931"/>
                </a:cubicBezTo>
                <a:cubicBezTo>
                  <a:pt x="487043" y="100138"/>
                  <a:pt x="487310" y="82367"/>
                  <a:pt x="492118" y="65485"/>
                </a:cubicBezTo>
                <a:cubicBezTo>
                  <a:pt x="498706" y="42294"/>
                  <a:pt x="513395" y="22302"/>
                  <a:pt x="533426" y="8974"/>
                </a:cubicBezTo>
                <a:close/>
                <a:moveTo>
                  <a:pt x="60681" y="0"/>
                </a:moveTo>
                <a:lnTo>
                  <a:pt x="74124" y="8974"/>
                </a:lnTo>
                <a:cubicBezTo>
                  <a:pt x="94244" y="22302"/>
                  <a:pt x="108844" y="42294"/>
                  <a:pt x="115432" y="65485"/>
                </a:cubicBezTo>
                <a:cubicBezTo>
                  <a:pt x="120240" y="82367"/>
                  <a:pt x="120596" y="100138"/>
                  <a:pt x="116501" y="116931"/>
                </a:cubicBezTo>
                <a:cubicBezTo>
                  <a:pt x="109735" y="122173"/>
                  <a:pt x="103948" y="128571"/>
                  <a:pt x="99319" y="135768"/>
                </a:cubicBezTo>
                <a:cubicBezTo>
                  <a:pt x="91573" y="132036"/>
                  <a:pt x="83294" y="129726"/>
                  <a:pt x="74836" y="128749"/>
                </a:cubicBezTo>
                <a:cubicBezTo>
                  <a:pt x="62462" y="116576"/>
                  <a:pt x="53381" y="101382"/>
                  <a:pt x="48574" y="84500"/>
                </a:cubicBezTo>
                <a:cubicBezTo>
                  <a:pt x="41986" y="61309"/>
                  <a:pt x="43855" y="36519"/>
                  <a:pt x="53915" y="146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2" name="文本框 11">
            <a:extLst>
              <a:ext uri="{FF2B5EF4-FFF2-40B4-BE49-F238E27FC236}">
                <a16:creationId xmlns:a16="http://schemas.microsoft.com/office/drawing/2014/main" id="{F827A38B-C5CC-E1B5-18B9-49FE42065FAA}"/>
              </a:ext>
            </a:extLst>
          </p:cNvPr>
          <p:cNvSpPr txBox="1"/>
          <p:nvPr/>
        </p:nvSpPr>
        <p:spPr>
          <a:xfrm>
            <a:off x="520700" y="2258268"/>
            <a:ext cx="4835998" cy="3497817"/>
          </a:xfrm>
          <a:prstGeom prst="rect">
            <a:avLst/>
          </a:prstGeom>
          <a:noFill/>
        </p:spPr>
        <p:txBody>
          <a:bodyPr wrap="square" rtlCol="0">
            <a:spAutoFit/>
          </a:bodyPr>
          <a:lstStyle/>
          <a:p>
            <a:r>
              <a:rPr lang="en-US" altLang="zh-CN" dirty="0"/>
              <a:t>      </a:t>
            </a:r>
            <a:r>
              <a:rPr lang="zh-CN" altLang="en-US" dirty="0"/>
              <a:t>处理完上一批垃圾，难免又要进入下一个生活循环。兴致勃勃地采购时别忘了从源头减量，所谓的「环保产品」也未必更环保，毕竟从源头减量才是减少产生垃圾的根本方式。并不是捐赠 </a:t>
            </a:r>
            <a:r>
              <a:rPr lang="en-US" altLang="zh-CN" dirty="0"/>
              <a:t>/ </a:t>
            </a:r>
            <a:r>
              <a:rPr lang="zh-CN" altLang="en-US" dirty="0"/>
              <a:t>回收的物品就能得到 </a:t>
            </a:r>
            <a:r>
              <a:rPr lang="en-US" altLang="zh-CN" dirty="0"/>
              <a:t>100% </a:t>
            </a:r>
            <a:r>
              <a:rPr lang="zh-CN" altLang="en-US" dirty="0"/>
              <a:t>充分利用，例如大量购买快消品牌造成的污染并不是回收几件旧衣能够解决的，「可以捐赠」并不是我们心安理得地超量消费的借口。</a:t>
            </a:r>
          </a:p>
          <a:p>
            <a:r>
              <a:rPr lang="zh-CN" altLang="en-US" dirty="0"/>
              <a:t>       在消费前慎重思考，在消费中仔细挑选，在消费后小心使用，在分手后认真丢弃，我们的地球才有可能变得更好。</a:t>
            </a:r>
          </a:p>
          <a:p>
            <a:pPr algn="just">
              <a:lnSpc>
                <a:spcPct val="130000"/>
              </a:lnSpc>
            </a:pPr>
            <a:endParaRPr lang="en-US" altLang="zh-CN" sz="2000" dirty="0">
              <a:solidFill>
                <a:schemeClr val="tx1">
                  <a:lumMod val="75000"/>
                  <a:lumOff val="25000"/>
                </a:schemeClr>
              </a:solidFill>
            </a:endParaRPr>
          </a:p>
        </p:txBody>
      </p:sp>
      <p:cxnSp>
        <p:nvCxnSpPr>
          <p:cNvPr id="16" name="直接连接符 15">
            <a:extLst>
              <a:ext uri="{FF2B5EF4-FFF2-40B4-BE49-F238E27FC236}">
                <a16:creationId xmlns:a16="http://schemas.microsoft.com/office/drawing/2014/main" id="{1EAFEDEE-9C8C-389C-44C1-A44C641000E7}"/>
              </a:ext>
            </a:extLst>
          </p:cNvPr>
          <p:cNvCxnSpPr>
            <a:cxnSpLocks/>
          </p:cNvCxnSpPr>
          <p:nvPr/>
        </p:nvCxnSpPr>
        <p:spPr>
          <a:xfrm>
            <a:off x="658813" y="2164221"/>
            <a:ext cx="2395537"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DBFC0A0-5DDB-74B1-170D-669934A1D5D6}"/>
              </a:ext>
            </a:extLst>
          </p:cNvPr>
          <p:cNvGrpSpPr/>
          <p:nvPr/>
        </p:nvGrpSpPr>
        <p:grpSpPr>
          <a:xfrm>
            <a:off x="660400" y="5266817"/>
            <a:ext cx="4386913" cy="524176"/>
            <a:chOff x="660400" y="5219317"/>
            <a:chExt cx="4386913" cy="524176"/>
          </a:xfrm>
        </p:grpSpPr>
        <p:sp>
          <p:nvSpPr>
            <p:cNvPr id="19" name="任意多边形: 形状 18">
              <a:extLst>
                <a:ext uri="{FF2B5EF4-FFF2-40B4-BE49-F238E27FC236}">
                  <a16:creationId xmlns:a16="http://schemas.microsoft.com/office/drawing/2014/main" id="{DFDEA8A7-8377-1AE2-DFCD-9B2C8DD1BBDC}"/>
                </a:ext>
              </a:extLst>
            </p:cNvPr>
            <p:cNvSpPr/>
            <p:nvPr/>
          </p:nvSpPr>
          <p:spPr>
            <a:xfrm>
              <a:off x="2608825" y="5229744"/>
              <a:ext cx="287676" cy="513749"/>
            </a:xfrm>
            <a:custGeom>
              <a:avLst/>
              <a:gdLst>
                <a:gd name="connsiteX0" fmla="*/ 178158 w 339230"/>
                <a:gd name="connsiteY0" fmla="*/ 514207 h 605816"/>
                <a:gd name="connsiteX1" fmla="*/ 184586 w 339230"/>
                <a:gd name="connsiteY1" fmla="*/ 525984 h 605816"/>
                <a:gd name="connsiteX2" fmla="*/ 184586 w 339230"/>
                <a:gd name="connsiteY2" fmla="*/ 591292 h 605816"/>
                <a:gd name="connsiteX3" fmla="*/ 169656 w 339230"/>
                <a:gd name="connsiteY3" fmla="*/ 605816 h 605816"/>
                <a:gd name="connsiteX4" fmla="*/ 154727 w 339230"/>
                <a:gd name="connsiteY4" fmla="*/ 591292 h 605816"/>
                <a:gd name="connsiteX5" fmla="*/ 154727 w 339230"/>
                <a:gd name="connsiteY5" fmla="*/ 534682 h 605816"/>
                <a:gd name="connsiteX6" fmla="*/ 169352 w 339230"/>
                <a:gd name="connsiteY6" fmla="*/ 527728 h 605816"/>
                <a:gd name="connsiteX7" fmla="*/ 176239 w 339230"/>
                <a:gd name="connsiteY7" fmla="*/ 472665 h 605816"/>
                <a:gd name="connsiteX8" fmla="*/ 182623 w 339230"/>
                <a:gd name="connsiteY8" fmla="*/ 491492 h 605816"/>
                <a:gd name="connsiteX9" fmla="*/ 179914 w 339230"/>
                <a:gd name="connsiteY9" fmla="*/ 511510 h 605816"/>
                <a:gd name="connsiteX10" fmla="*/ 178158 w 339230"/>
                <a:gd name="connsiteY10" fmla="*/ 514207 h 605816"/>
                <a:gd name="connsiteX11" fmla="*/ 173233 w 339230"/>
                <a:gd name="connsiteY11" fmla="*/ 505184 h 605816"/>
                <a:gd name="connsiteX12" fmla="*/ 174501 w 339230"/>
                <a:gd name="connsiteY12" fmla="*/ 476722 h 605816"/>
                <a:gd name="connsiteX13" fmla="*/ 61586 w 339230"/>
                <a:gd name="connsiteY13" fmla="*/ 403372 h 605816"/>
                <a:gd name="connsiteX14" fmla="*/ 49716 w 339230"/>
                <a:gd name="connsiteY14" fmla="*/ 407159 h 605816"/>
                <a:gd name="connsiteX15" fmla="*/ 76482 w 339230"/>
                <a:gd name="connsiteY15" fmla="*/ 478348 h 605816"/>
                <a:gd name="connsiteX16" fmla="*/ 148635 w 339230"/>
                <a:gd name="connsiteY16" fmla="*/ 506872 h 605816"/>
                <a:gd name="connsiteX17" fmla="*/ 121869 w 339230"/>
                <a:gd name="connsiteY17" fmla="*/ 435635 h 605816"/>
                <a:gd name="connsiteX18" fmla="*/ 61586 w 339230"/>
                <a:gd name="connsiteY18" fmla="*/ 403372 h 605816"/>
                <a:gd name="connsiteX19" fmla="*/ 178155 w 339230"/>
                <a:gd name="connsiteY19" fmla="*/ 376676 h 605816"/>
                <a:gd name="connsiteX20" fmla="*/ 184586 w 339230"/>
                <a:gd name="connsiteY20" fmla="*/ 388451 h 605816"/>
                <a:gd name="connsiteX21" fmla="*/ 184586 w 339230"/>
                <a:gd name="connsiteY21" fmla="*/ 453175 h 605816"/>
                <a:gd name="connsiteX22" fmla="*/ 176239 w 339230"/>
                <a:gd name="connsiteY22" fmla="*/ 472665 h 605816"/>
                <a:gd name="connsiteX23" fmla="*/ 167102 w 339230"/>
                <a:gd name="connsiteY23" fmla="*/ 445719 h 605816"/>
                <a:gd name="connsiteX24" fmla="*/ 154727 w 339230"/>
                <a:gd name="connsiteY24" fmla="*/ 429971 h 605816"/>
                <a:gd name="connsiteX25" fmla="*/ 154727 w 339230"/>
                <a:gd name="connsiteY25" fmla="*/ 397124 h 605816"/>
                <a:gd name="connsiteX26" fmla="*/ 169357 w 339230"/>
                <a:gd name="connsiteY26" fmla="*/ 390185 h 605816"/>
                <a:gd name="connsiteX27" fmla="*/ 52572 w 339230"/>
                <a:gd name="connsiteY27" fmla="*/ 375074 h 605816"/>
                <a:gd name="connsiteX28" fmla="*/ 87756 w 339230"/>
                <a:gd name="connsiteY28" fmla="*/ 381250 h 605816"/>
                <a:gd name="connsiteX29" fmla="*/ 116610 w 339230"/>
                <a:gd name="connsiteY29" fmla="*/ 399137 h 605816"/>
                <a:gd name="connsiteX30" fmla="*/ 120691 w 339230"/>
                <a:gd name="connsiteY30" fmla="*/ 399449 h 605816"/>
                <a:gd name="connsiteX31" fmla="*/ 143349 w 339230"/>
                <a:gd name="connsiteY31" fmla="*/ 415493 h 605816"/>
                <a:gd name="connsiteX32" fmla="*/ 154727 w 339230"/>
                <a:gd name="connsiteY32" fmla="*/ 429971 h 605816"/>
                <a:gd name="connsiteX33" fmla="*/ 154727 w 339230"/>
                <a:gd name="connsiteY33" fmla="*/ 534682 h 605816"/>
                <a:gd name="connsiteX34" fmla="*/ 145779 w 339230"/>
                <a:gd name="connsiteY34" fmla="*/ 538937 h 605816"/>
                <a:gd name="connsiteX35" fmla="*/ 55002 w 339230"/>
                <a:gd name="connsiteY35" fmla="*/ 498491 h 605816"/>
                <a:gd name="connsiteX36" fmla="*/ 28999 w 339230"/>
                <a:gd name="connsiteY36" fmla="*/ 386255 h 605816"/>
                <a:gd name="connsiteX37" fmla="*/ 52572 w 339230"/>
                <a:gd name="connsiteY37" fmla="*/ 375074 h 605816"/>
                <a:gd name="connsiteX38" fmla="*/ 302318 w 339230"/>
                <a:gd name="connsiteY38" fmla="*/ 375035 h 605816"/>
                <a:gd name="connsiteX39" fmla="*/ 325891 w 339230"/>
                <a:gd name="connsiteY39" fmla="*/ 386219 h 605816"/>
                <a:gd name="connsiteX40" fmla="*/ 299887 w 339230"/>
                <a:gd name="connsiteY40" fmla="*/ 498483 h 605816"/>
                <a:gd name="connsiteX41" fmla="*/ 258405 w 339230"/>
                <a:gd name="connsiteY41" fmla="*/ 528919 h 605816"/>
                <a:gd name="connsiteX42" fmla="*/ 238355 w 339230"/>
                <a:gd name="connsiteY42" fmla="*/ 522537 h 605816"/>
                <a:gd name="connsiteX43" fmla="*/ 244880 w 339230"/>
                <a:gd name="connsiteY43" fmla="*/ 503008 h 605816"/>
                <a:gd name="connsiteX44" fmla="*/ 278408 w 339230"/>
                <a:gd name="connsiteY44" fmla="*/ 478336 h 605816"/>
                <a:gd name="connsiteX45" fmla="*/ 305174 w 339230"/>
                <a:gd name="connsiteY45" fmla="*/ 407129 h 605816"/>
                <a:gd name="connsiteX46" fmla="*/ 233021 w 339230"/>
                <a:gd name="connsiteY46" fmla="*/ 435611 h 605816"/>
                <a:gd name="connsiteX47" fmla="*/ 206255 w 339230"/>
                <a:gd name="connsiteY47" fmla="*/ 506819 h 605816"/>
                <a:gd name="connsiteX48" fmla="*/ 206636 w 339230"/>
                <a:gd name="connsiteY48" fmla="*/ 527347 h 605816"/>
                <a:gd name="connsiteX49" fmla="*/ 185538 w 339230"/>
                <a:gd name="connsiteY49" fmla="*/ 527728 h 605816"/>
                <a:gd name="connsiteX50" fmla="*/ 184586 w 339230"/>
                <a:gd name="connsiteY50" fmla="*/ 525984 h 605816"/>
                <a:gd name="connsiteX51" fmla="*/ 184586 w 339230"/>
                <a:gd name="connsiteY51" fmla="*/ 453175 h 605816"/>
                <a:gd name="connsiteX52" fmla="*/ 187789 w 339230"/>
                <a:gd name="connsiteY52" fmla="*/ 445698 h 605816"/>
                <a:gd name="connsiteX53" fmla="*/ 211542 w 339230"/>
                <a:gd name="connsiteY53" fmla="*/ 415464 h 605816"/>
                <a:gd name="connsiteX54" fmla="*/ 234140 w 339230"/>
                <a:gd name="connsiteY54" fmla="*/ 399459 h 605816"/>
                <a:gd name="connsiteX55" fmla="*/ 238282 w 339230"/>
                <a:gd name="connsiteY55" fmla="*/ 399142 h 605816"/>
                <a:gd name="connsiteX56" fmla="*/ 267244 w 339230"/>
                <a:gd name="connsiteY56" fmla="*/ 381194 h 605816"/>
                <a:gd name="connsiteX57" fmla="*/ 176248 w 339230"/>
                <a:gd name="connsiteY57" fmla="*/ 335133 h 605816"/>
                <a:gd name="connsiteX58" fmla="*/ 182629 w 339230"/>
                <a:gd name="connsiteY58" fmla="*/ 353949 h 605816"/>
                <a:gd name="connsiteX59" fmla="*/ 179920 w 339230"/>
                <a:gd name="connsiteY59" fmla="*/ 373966 h 605816"/>
                <a:gd name="connsiteX60" fmla="*/ 178155 w 339230"/>
                <a:gd name="connsiteY60" fmla="*/ 376676 h 605816"/>
                <a:gd name="connsiteX61" fmla="*/ 173232 w 339230"/>
                <a:gd name="connsiteY61" fmla="*/ 367660 h 605816"/>
                <a:gd name="connsiteX62" fmla="*/ 174500 w 339230"/>
                <a:gd name="connsiteY62" fmla="*/ 339213 h 605816"/>
                <a:gd name="connsiteX63" fmla="*/ 161785 w 339230"/>
                <a:gd name="connsiteY63" fmla="*/ 268420 h 605816"/>
                <a:gd name="connsiteX64" fmla="*/ 169917 w 339230"/>
                <a:gd name="connsiteY64" fmla="*/ 283287 h 605816"/>
                <a:gd name="connsiteX65" fmla="*/ 184586 w 339230"/>
                <a:gd name="connsiteY65" fmla="*/ 290271 h 605816"/>
                <a:gd name="connsiteX66" fmla="*/ 184586 w 339230"/>
                <a:gd name="connsiteY66" fmla="*/ 315675 h 605816"/>
                <a:gd name="connsiteX67" fmla="*/ 176248 w 339230"/>
                <a:gd name="connsiteY67" fmla="*/ 335133 h 605816"/>
                <a:gd name="connsiteX68" fmla="*/ 167107 w 339230"/>
                <a:gd name="connsiteY68" fmla="*/ 308175 h 605816"/>
                <a:gd name="connsiteX69" fmla="*/ 154727 w 339230"/>
                <a:gd name="connsiteY69" fmla="*/ 292422 h 605816"/>
                <a:gd name="connsiteX70" fmla="*/ 154727 w 339230"/>
                <a:gd name="connsiteY70" fmla="*/ 281323 h 605816"/>
                <a:gd name="connsiteX71" fmla="*/ 293303 w 339230"/>
                <a:gd name="connsiteY71" fmla="*/ 265850 h 605816"/>
                <a:gd name="connsiteX72" fmla="*/ 233020 w 339230"/>
                <a:gd name="connsiteY72" fmla="*/ 298124 h 605816"/>
                <a:gd name="connsiteX73" fmla="*/ 206254 w 339230"/>
                <a:gd name="connsiteY73" fmla="*/ 369294 h 605816"/>
                <a:gd name="connsiteX74" fmla="*/ 278407 w 339230"/>
                <a:gd name="connsiteY74" fmla="*/ 340826 h 605816"/>
                <a:gd name="connsiteX75" fmla="*/ 305173 w 339230"/>
                <a:gd name="connsiteY75" fmla="*/ 269656 h 605816"/>
                <a:gd name="connsiteX76" fmla="*/ 293303 w 339230"/>
                <a:gd name="connsiteY76" fmla="*/ 265850 h 605816"/>
                <a:gd name="connsiteX77" fmla="*/ 61587 w 339230"/>
                <a:gd name="connsiteY77" fmla="*/ 265808 h 605816"/>
                <a:gd name="connsiteX78" fmla="*/ 89552 w 339230"/>
                <a:gd name="connsiteY78" fmla="*/ 273977 h 605816"/>
                <a:gd name="connsiteX79" fmla="*/ 115511 w 339230"/>
                <a:gd name="connsiteY79" fmla="*/ 293344 h 605816"/>
                <a:gd name="connsiteX80" fmla="*/ 100955 w 339230"/>
                <a:gd name="connsiteY80" fmla="*/ 292239 h 605816"/>
                <a:gd name="connsiteX81" fmla="*/ 59448 w 339230"/>
                <a:gd name="connsiteY81" fmla="*/ 266494 h 605816"/>
                <a:gd name="connsiteX82" fmla="*/ 33505 w 339230"/>
                <a:gd name="connsiteY82" fmla="*/ 246574 h 605816"/>
                <a:gd name="connsiteX83" fmla="*/ 39376 w 339230"/>
                <a:gd name="connsiteY83" fmla="*/ 254045 h 605816"/>
                <a:gd name="connsiteX84" fmla="*/ 59448 w 339230"/>
                <a:gd name="connsiteY84" fmla="*/ 266494 h 605816"/>
                <a:gd name="connsiteX85" fmla="*/ 49717 w 339230"/>
                <a:gd name="connsiteY85" fmla="*/ 269615 h 605816"/>
                <a:gd name="connsiteX86" fmla="*/ 76484 w 339230"/>
                <a:gd name="connsiteY86" fmla="*/ 340805 h 605816"/>
                <a:gd name="connsiteX87" fmla="*/ 148639 w 339230"/>
                <a:gd name="connsiteY87" fmla="*/ 369280 h 605816"/>
                <a:gd name="connsiteX88" fmla="*/ 121873 w 339230"/>
                <a:gd name="connsiteY88" fmla="*/ 298091 h 605816"/>
                <a:gd name="connsiteX89" fmla="*/ 115511 w 339230"/>
                <a:gd name="connsiteY89" fmla="*/ 293344 h 605816"/>
                <a:gd name="connsiteX90" fmla="*/ 130124 w 339230"/>
                <a:gd name="connsiteY90" fmla="*/ 294454 h 605816"/>
                <a:gd name="connsiteX91" fmla="*/ 149191 w 339230"/>
                <a:gd name="connsiteY91" fmla="*/ 285378 h 605816"/>
                <a:gd name="connsiteX92" fmla="*/ 154727 w 339230"/>
                <a:gd name="connsiteY92" fmla="*/ 292422 h 605816"/>
                <a:gd name="connsiteX93" fmla="*/ 154727 w 339230"/>
                <a:gd name="connsiteY93" fmla="*/ 397124 h 605816"/>
                <a:gd name="connsiteX94" fmla="*/ 145783 w 339230"/>
                <a:gd name="connsiteY94" fmla="*/ 401366 h 605816"/>
                <a:gd name="connsiteX95" fmla="*/ 120691 w 339230"/>
                <a:gd name="connsiteY95" fmla="*/ 399449 h 605816"/>
                <a:gd name="connsiteX96" fmla="*/ 97373 w 339230"/>
                <a:gd name="connsiteY96" fmla="*/ 382938 h 605816"/>
                <a:gd name="connsiteX97" fmla="*/ 87756 w 339230"/>
                <a:gd name="connsiteY97" fmla="*/ 381250 h 605816"/>
                <a:gd name="connsiteX98" fmla="*/ 55004 w 339230"/>
                <a:gd name="connsiteY98" fmla="*/ 360947 h 605816"/>
                <a:gd name="connsiteX99" fmla="*/ 28999 w 339230"/>
                <a:gd name="connsiteY99" fmla="*/ 248711 h 605816"/>
                <a:gd name="connsiteX100" fmla="*/ 71100 w 339230"/>
                <a:gd name="connsiteY100" fmla="*/ 240782 h 605816"/>
                <a:gd name="connsiteX101" fmla="*/ 97375 w 339230"/>
                <a:gd name="connsiteY101" fmla="*/ 245394 h 605816"/>
                <a:gd name="connsiteX102" fmla="*/ 124963 w 339230"/>
                <a:gd name="connsiteY102" fmla="*/ 264927 h 605816"/>
                <a:gd name="connsiteX103" fmla="*/ 121090 w 339230"/>
                <a:gd name="connsiteY103" fmla="*/ 266161 h 605816"/>
                <a:gd name="connsiteX104" fmla="*/ 103366 w 339230"/>
                <a:gd name="connsiteY104" fmla="*/ 262511 h 605816"/>
                <a:gd name="connsiteX105" fmla="*/ 302317 w 339230"/>
                <a:gd name="connsiteY105" fmla="*/ 237579 h 605816"/>
                <a:gd name="connsiteX106" fmla="*/ 325890 w 339230"/>
                <a:gd name="connsiteY106" fmla="*/ 248757 h 605816"/>
                <a:gd name="connsiteX107" fmla="*/ 299887 w 339230"/>
                <a:gd name="connsiteY107" fmla="*/ 360963 h 605816"/>
                <a:gd name="connsiteX108" fmla="*/ 267244 w 339230"/>
                <a:gd name="connsiteY108" fmla="*/ 381194 h 605816"/>
                <a:gd name="connsiteX109" fmla="*/ 257518 w 339230"/>
                <a:gd name="connsiteY109" fmla="*/ 382902 h 605816"/>
                <a:gd name="connsiteX110" fmla="*/ 234140 w 339230"/>
                <a:gd name="connsiteY110" fmla="*/ 399459 h 605816"/>
                <a:gd name="connsiteX111" fmla="*/ 209110 w 339230"/>
                <a:gd name="connsiteY111" fmla="*/ 401371 h 605816"/>
                <a:gd name="connsiteX112" fmla="*/ 185537 w 339230"/>
                <a:gd name="connsiteY112" fmla="*/ 390193 h 605816"/>
                <a:gd name="connsiteX113" fmla="*/ 184586 w 339230"/>
                <a:gd name="connsiteY113" fmla="*/ 388451 h 605816"/>
                <a:gd name="connsiteX114" fmla="*/ 184586 w 339230"/>
                <a:gd name="connsiteY114" fmla="*/ 315675 h 605816"/>
                <a:gd name="connsiteX115" fmla="*/ 187787 w 339230"/>
                <a:gd name="connsiteY115" fmla="*/ 308205 h 605816"/>
                <a:gd name="connsiteX116" fmla="*/ 198882 w 339230"/>
                <a:gd name="connsiteY116" fmla="*/ 294090 h 605816"/>
                <a:gd name="connsiteX117" fmla="*/ 222635 w 339230"/>
                <a:gd name="connsiteY117" fmla="*/ 292285 h 605816"/>
                <a:gd name="connsiteX118" fmla="*/ 284250 w 339230"/>
                <a:gd name="connsiteY118" fmla="*/ 254082 h 605816"/>
                <a:gd name="connsiteX119" fmla="*/ 296403 w 339230"/>
                <a:gd name="connsiteY119" fmla="*/ 238617 h 605816"/>
                <a:gd name="connsiteX120" fmla="*/ 161802 w 339230"/>
                <a:gd name="connsiteY120" fmla="*/ 225359 h 605816"/>
                <a:gd name="connsiteX121" fmla="*/ 164750 w 339230"/>
                <a:gd name="connsiteY121" fmla="*/ 232237 h 605816"/>
                <a:gd name="connsiteX122" fmla="*/ 166009 w 339230"/>
                <a:gd name="connsiteY122" fmla="*/ 260698 h 605816"/>
                <a:gd name="connsiteX123" fmla="*/ 161785 w 339230"/>
                <a:gd name="connsiteY123" fmla="*/ 268420 h 605816"/>
                <a:gd name="connsiteX124" fmla="*/ 157582 w 339230"/>
                <a:gd name="connsiteY124" fmla="*/ 260736 h 605816"/>
                <a:gd name="connsiteX125" fmla="*/ 158841 w 339230"/>
                <a:gd name="connsiteY125" fmla="*/ 232267 h 605816"/>
                <a:gd name="connsiteX126" fmla="*/ 183157 w 339230"/>
                <a:gd name="connsiteY126" fmla="*/ 182588 h 605816"/>
                <a:gd name="connsiteX127" fmla="*/ 184440 w 339230"/>
                <a:gd name="connsiteY127" fmla="*/ 185599 h 605816"/>
                <a:gd name="connsiteX128" fmla="*/ 172141 w 339230"/>
                <a:gd name="connsiteY128" fmla="*/ 201234 h 605816"/>
                <a:gd name="connsiteX129" fmla="*/ 161802 w 339230"/>
                <a:gd name="connsiteY129" fmla="*/ 225359 h 605816"/>
                <a:gd name="connsiteX130" fmla="*/ 154727 w 339230"/>
                <a:gd name="connsiteY130" fmla="*/ 208851 h 605816"/>
                <a:gd name="connsiteX131" fmla="*/ 154727 w 339230"/>
                <a:gd name="connsiteY131" fmla="*/ 192016 h 605816"/>
                <a:gd name="connsiteX132" fmla="*/ 161784 w 339230"/>
                <a:gd name="connsiteY132" fmla="*/ 196664 h 605816"/>
                <a:gd name="connsiteX133" fmla="*/ 277665 w 339230"/>
                <a:gd name="connsiteY133" fmla="*/ 158867 h 605816"/>
                <a:gd name="connsiteX134" fmla="*/ 217365 w 339230"/>
                <a:gd name="connsiteY134" fmla="*/ 191193 h 605816"/>
                <a:gd name="connsiteX135" fmla="*/ 190592 w 339230"/>
                <a:gd name="connsiteY135" fmla="*/ 262419 h 605816"/>
                <a:gd name="connsiteX136" fmla="*/ 262813 w 339230"/>
                <a:gd name="connsiteY136" fmla="*/ 233881 h 605816"/>
                <a:gd name="connsiteX137" fmla="*/ 289538 w 339230"/>
                <a:gd name="connsiteY137" fmla="*/ 162655 h 605816"/>
                <a:gd name="connsiteX138" fmla="*/ 277665 w 339230"/>
                <a:gd name="connsiteY138" fmla="*/ 158867 h 605816"/>
                <a:gd name="connsiteX139" fmla="*/ 286702 w 339230"/>
                <a:gd name="connsiteY139" fmla="*/ 130573 h 605816"/>
                <a:gd name="connsiteX140" fmla="*/ 310261 w 339230"/>
                <a:gd name="connsiteY140" fmla="*/ 141787 h 605816"/>
                <a:gd name="connsiteX141" fmla="*/ 308037 w 339230"/>
                <a:gd name="connsiteY141" fmla="*/ 223813 h 605816"/>
                <a:gd name="connsiteX142" fmla="*/ 296403 w 339230"/>
                <a:gd name="connsiteY142" fmla="*/ 238617 h 605816"/>
                <a:gd name="connsiteX143" fmla="*/ 257516 w 339230"/>
                <a:gd name="connsiteY143" fmla="*/ 245442 h 605816"/>
                <a:gd name="connsiteX144" fmla="*/ 211540 w 339230"/>
                <a:gd name="connsiteY144" fmla="*/ 277987 h 605816"/>
                <a:gd name="connsiteX145" fmla="*/ 198882 w 339230"/>
                <a:gd name="connsiteY145" fmla="*/ 294090 h 605816"/>
                <a:gd name="connsiteX146" fmla="*/ 193469 w 339230"/>
                <a:gd name="connsiteY146" fmla="*/ 294501 h 605816"/>
                <a:gd name="connsiteX147" fmla="*/ 184586 w 339230"/>
                <a:gd name="connsiteY147" fmla="*/ 290271 h 605816"/>
                <a:gd name="connsiteX148" fmla="*/ 184586 w 339230"/>
                <a:gd name="connsiteY148" fmla="*/ 185942 h 605816"/>
                <a:gd name="connsiteX149" fmla="*/ 184440 w 339230"/>
                <a:gd name="connsiteY149" fmla="*/ 185599 h 605816"/>
                <a:gd name="connsiteX150" fmla="*/ 190730 w 339230"/>
                <a:gd name="connsiteY150" fmla="*/ 177601 h 605816"/>
                <a:gd name="connsiteX151" fmla="*/ 206126 w 339230"/>
                <a:gd name="connsiteY151" fmla="*/ 167462 h 605816"/>
                <a:gd name="connsiteX152" fmla="*/ 207621 w 339230"/>
                <a:gd name="connsiteY152" fmla="*/ 163740 h 605816"/>
                <a:gd name="connsiteX153" fmla="*/ 257525 w 339230"/>
                <a:gd name="connsiteY153" fmla="*/ 132789 h 605816"/>
                <a:gd name="connsiteX154" fmla="*/ 286702 w 339230"/>
                <a:gd name="connsiteY154" fmla="*/ 130573 h 605816"/>
                <a:gd name="connsiteX155" fmla="*/ 36917 w 339230"/>
                <a:gd name="connsiteY155" fmla="*/ 130569 h 605816"/>
                <a:gd name="connsiteX156" fmla="*/ 66075 w 339230"/>
                <a:gd name="connsiteY156" fmla="*/ 132785 h 605816"/>
                <a:gd name="connsiteX157" fmla="*/ 115931 w 339230"/>
                <a:gd name="connsiteY157" fmla="*/ 163698 h 605816"/>
                <a:gd name="connsiteX158" fmla="*/ 117443 w 339230"/>
                <a:gd name="connsiteY158" fmla="*/ 167462 h 605816"/>
                <a:gd name="connsiteX159" fmla="*/ 132929 w 339230"/>
                <a:gd name="connsiteY159" fmla="*/ 177661 h 605816"/>
                <a:gd name="connsiteX160" fmla="*/ 151453 w 339230"/>
                <a:gd name="connsiteY160" fmla="*/ 201212 h 605816"/>
                <a:gd name="connsiteX161" fmla="*/ 154727 w 339230"/>
                <a:gd name="connsiteY161" fmla="*/ 208851 h 605816"/>
                <a:gd name="connsiteX162" fmla="*/ 154727 w 339230"/>
                <a:gd name="connsiteY162" fmla="*/ 281323 h 605816"/>
                <a:gd name="connsiteX163" fmla="*/ 153677 w 339230"/>
                <a:gd name="connsiteY163" fmla="*/ 283243 h 605816"/>
                <a:gd name="connsiteX164" fmla="*/ 149191 w 339230"/>
                <a:gd name="connsiteY164" fmla="*/ 285378 h 605816"/>
                <a:gd name="connsiteX165" fmla="*/ 143353 w 339230"/>
                <a:gd name="connsiteY165" fmla="*/ 277948 h 605816"/>
                <a:gd name="connsiteX166" fmla="*/ 124963 w 339230"/>
                <a:gd name="connsiteY166" fmla="*/ 264927 h 605816"/>
                <a:gd name="connsiteX167" fmla="*/ 132960 w 339230"/>
                <a:gd name="connsiteY167" fmla="*/ 262380 h 605816"/>
                <a:gd name="connsiteX168" fmla="*/ 106242 w 339230"/>
                <a:gd name="connsiteY168" fmla="*/ 191173 h 605816"/>
                <a:gd name="connsiteX169" fmla="*/ 34041 w 339230"/>
                <a:gd name="connsiteY169" fmla="*/ 162643 h 605816"/>
                <a:gd name="connsiteX170" fmla="*/ 60807 w 339230"/>
                <a:gd name="connsiteY170" fmla="*/ 233850 h 605816"/>
                <a:gd name="connsiteX171" fmla="*/ 71100 w 339230"/>
                <a:gd name="connsiteY171" fmla="*/ 240782 h 605816"/>
                <a:gd name="connsiteX172" fmla="*/ 52573 w 339230"/>
                <a:gd name="connsiteY172" fmla="*/ 237529 h 605816"/>
                <a:gd name="connsiteX173" fmla="*/ 33505 w 339230"/>
                <a:gd name="connsiteY173" fmla="*/ 246574 h 605816"/>
                <a:gd name="connsiteX174" fmla="*/ 15596 w 339230"/>
                <a:gd name="connsiteY174" fmla="*/ 223784 h 605816"/>
                <a:gd name="connsiteX175" fmla="*/ 13372 w 339230"/>
                <a:gd name="connsiteY175" fmla="*/ 141781 h 605816"/>
                <a:gd name="connsiteX176" fmla="*/ 36917 w 339230"/>
                <a:gd name="connsiteY176" fmla="*/ 130569 h 605816"/>
                <a:gd name="connsiteX177" fmla="*/ 161784 w 339230"/>
                <a:gd name="connsiteY177" fmla="*/ 29047 h 605816"/>
                <a:gd name="connsiteX178" fmla="*/ 130207 w 339230"/>
                <a:gd name="connsiteY178" fmla="*/ 98332 h 605816"/>
                <a:gd name="connsiteX179" fmla="*/ 161784 w 339230"/>
                <a:gd name="connsiteY179" fmla="*/ 167617 h 605816"/>
                <a:gd name="connsiteX180" fmla="*/ 193361 w 339230"/>
                <a:gd name="connsiteY180" fmla="*/ 98332 h 605816"/>
                <a:gd name="connsiteX181" fmla="*/ 161784 w 339230"/>
                <a:gd name="connsiteY181" fmla="*/ 29047 h 605816"/>
                <a:gd name="connsiteX182" fmla="*/ 161784 w 339230"/>
                <a:gd name="connsiteY182" fmla="*/ 0 h 605816"/>
                <a:gd name="connsiteX183" fmla="*/ 223176 w 339230"/>
                <a:gd name="connsiteY183" fmla="*/ 98332 h 605816"/>
                <a:gd name="connsiteX184" fmla="*/ 218701 w 339230"/>
                <a:gd name="connsiteY184" fmla="*/ 136156 h 605816"/>
                <a:gd name="connsiteX185" fmla="*/ 207621 w 339230"/>
                <a:gd name="connsiteY185" fmla="*/ 163740 h 605816"/>
                <a:gd name="connsiteX186" fmla="*/ 195928 w 339230"/>
                <a:gd name="connsiteY186" fmla="*/ 170992 h 605816"/>
                <a:gd name="connsiteX187" fmla="*/ 190730 w 339230"/>
                <a:gd name="connsiteY187" fmla="*/ 177601 h 605816"/>
                <a:gd name="connsiteX188" fmla="*/ 183157 w 339230"/>
                <a:gd name="connsiteY188" fmla="*/ 182588 h 605816"/>
                <a:gd name="connsiteX189" fmla="*/ 180215 w 339230"/>
                <a:gd name="connsiteY189" fmla="*/ 175680 h 605816"/>
                <a:gd name="connsiteX190" fmla="*/ 169656 w 339230"/>
                <a:gd name="connsiteY190" fmla="*/ 171418 h 605816"/>
                <a:gd name="connsiteX191" fmla="*/ 154727 w 339230"/>
                <a:gd name="connsiteY191" fmla="*/ 185942 h 605816"/>
                <a:gd name="connsiteX192" fmla="*/ 154727 w 339230"/>
                <a:gd name="connsiteY192" fmla="*/ 192016 h 605816"/>
                <a:gd name="connsiteX193" fmla="*/ 132929 w 339230"/>
                <a:gd name="connsiteY193" fmla="*/ 177661 h 605816"/>
                <a:gd name="connsiteX194" fmla="*/ 127673 w 339230"/>
                <a:gd name="connsiteY194" fmla="*/ 170978 h 605816"/>
                <a:gd name="connsiteX195" fmla="*/ 115931 w 339230"/>
                <a:gd name="connsiteY195" fmla="*/ 163698 h 605816"/>
                <a:gd name="connsiteX196" fmla="*/ 104868 w 339230"/>
                <a:gd name="connsiteY196" fmla="*/ 136156 h 605816"/>
                <a:gd name="connsiteX197" fmla="*/ 100393 w 339230"/>
                <a:gd name="connsiteY197" fmla="*/ 98332 h 605816"/>
                <a:gd name="connsiteX198" fmla="*/ 161784 w 339230"/>
                <a:gd name="connsiteY198" fmla="*/ 0 h 6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39230" h="605816">
                  <a:moveTo>
                    <a:pt x="178158" y="514207"/>
                  </a:moveTo>
                  <a:lnTo>
                    <a:pt x="184586" y="525984"/>
                  </a:lnTo>
                  <a:lnTo>
                    <a:pt x="184586" y="591292"/>
                  </a:lnTo>
                  <a:cubicBezTo>
                    <a:pt x="184586" y="599292"/>
                    <a:pt x="177908" y="605816"/>
                    <a:pt x="169656" y="605816"/>
                  </a:cubicBezTo>
                  <a:cubicBezTo>
                    <a:pt x="161405" y="605816"/>
                    <a:pt x="154727" y="599292"/>
                    <a:pt x="154727" y="591292"/>
                  </a:cubicBezTo>
                  <a:lnTo>
                    <a:pt x="154727" y="534682"/>
                  </a:lnTo>
                  <a:lnTo>
                    <a:pt x="169352" y="527728"/>
                  </a:lnTo>
                  <a:close/>
                  <a:moveTo>
                    <a:pt x="176239" y="472665"/>
                  </a:moveTo>
                  <a:lnTo>
                    <a:pt x="182623" y="491492"/>
                  </a:lnTo>
                  <a:cubicBezTo>
                    <a:pt x="182956" y="498641"/>
                    <a:pt x="182090" y="505392"/>
                    <a:pt x="179914" y="511510"/>
                  </a:cubicBezTo>
                  <a:lnTo>
                    <a:pt x="178158" y="514207"/>
                  </a:lnTo>
                  <a:lnTo>
                    <a:pt x="173233" y="505184"/>
                  </a:lnTo>
                  <a:cubicBezTo>
                    <a:pt x="171480" y="496496"/>
                    <a:pt x="171989" y="486823"/>
                    <a:pt x="174501" y="476722"/>
                  </a:cubicBezTo>
                  <a:close/>
                  <a:moveTo>
                    <a:pt x="61586" y="403372"/>
                  </a:moveTo>
                  <a:cubicBezTo>
                    <a:pt x="56509" y="403386"/>
                    <a:pt x="52407" y="404636"/>
                    <a:pt x="49716" y="407159"/>
                  </a:cubicBezTo>
                  <a:cubicBezTo>
                    <a:pt x="38952" y="417254"/>
                    <a:pt x="48382" y="450063"/>
                    <a:pt x="76482" y="478348"/>
                  </a:cubicBezTo>
                  <a:cubicBezTo>
                    <a:pt x="104533" y="506634"/>
                    <a:pt x="137872" y="516967"/>
                    <a:pt x="148635" y="506872"/>
                  </a:cubicBezTo>
                  <a:cubicBezTo>
                    <a:pt x="159399" y="496729"/>
                    <a:pt x="149969" y="463968"/>
                    <a:pt x="121869" y="435635"/>
                  </a:cubicBezTo>
                  <a:cubicBezTo>
                    <a:pt x="100831" y="414421"/>
                    <a:pt x="76818" y="403332"/>
                    <a:pt x="61586" y="403372"/>
                  </a:cubicBezTo>
                  <a:close/>
                  <a:moveTo>
                    <a:pt x="178155" y="376676"/>
                  </a:moveTo>
                  <a:lnTo>
                    <a:pt x="184586" y="388451"/>
                  </a:lnTo>
                  <a:lnTo>
                    <a:pt x="184586" y="453175"/>
                  </a:lnTo>
                  <a:lnTo>
                    <a:pt x="176239" y="472665"/>
                  </a:lnTo>
                  <a:lnTo>
                    <a:pt x="167102" y="445719"/>
                  </a:lnTo>
                  <a:lnTo>
                    <a:pt x="154727" y="429971"/>
                  </a:lnTo>
                  <a:lnTo>
                    <a:pt x="154727" y="397124"/>
                  </a:lnTo>
                  <a:lnTo>
                    <a:pt x="169357" y="390185"/>
                  </a:lnTo>
                  <a:close/>
                  <a:moveTo>
                    <a:pt x="52572" y="375074"/>
                  </a:moveTo>
                  <a:lnTo>
                    <a:pt x="87756" y="381250"/>
                  </a:lnTo>
                  <a:lnTo>
                    <a:pt x="116610" y="399137"/>
                  </a:lnTo>
                  <a:lnTo>
                    <a:pt x="120691" y="399449"/>
                  </a:lnTo>
                  <a:lnTo>
                    <a:pt x="143349" y="415493"/>
                  </a:lnTo>
                  <a:lnTo>
                    <a:pt x="154727" y="429971"/>
                  </a:lnTo>
                  <a:lnTo>
                    <a:pt x="154727" y="534682"/>
                  </a:lnTo>
                  <a:lnTo>
                    <a:pt x="145779" y="538937"/>
                  </a:lnTo>
                  <a:cubicBezTo>
                    <a:pt x="118842" y="543160"/>
                    <a:pt x="83507" y="527240"/>
                    <a:pt x="55002" y="498491"/>
                  </a:cubicBezTo>
                  <a:cubicBezTo>
                    <a:pt x="17045" y="460206"/>
                    <a:pt x="2852" y="410874"/>
                    <a:pt x="28999" y="386255"/>
                  </a:cubicBezTo>
                  <a:cubicBezTo>
                    <a:pt x="35548" y="380112"/>
                    <a:pt x="43593" y="376475"/>
                    <a:pt x="52572" y="375074"/>
                  </a:cubicBezTo>
                  <a:close/>
                  <a:moveTo>
                    <a:pt x="302318" y="375035"/>
                  </a:moveTo>
                  <a:cubicBezTo>
                    <a:pt x="311297" y="376437"/>
                    <a:pt x="319342" y="380075"/>
                    <a:pt x="325891" y="386219"/>
                  </a:cubicBezTo>
                  <a:cubicBezTo>
                    <a:pt x="352037" y="410844"/>
                    <a:pt x="337845" y="460189"/>
                    <a:pt x="299887" y="498483"/>
                  </a:cubicBezTo>
                  <a:cubicBezTo>
                    <a:pt x="287171" y="511343"/>
                    <a:pt x="272883" y="521727"/>
                    <a:pt x="258405" y="528919"/>
                  </a:cubicBezTo>
                  <a:cubicBezTo>
                    <a:pt x="251071" y="532539"/>
                    <a:pt x="242070" y="529681"/>
                    <a:pt x="238355" y="522537"/>
                  </a:cubicBezTo>
                  <a:cubicBezTo>
                    <a:pt x="234640" y="515392"/>
                    <a:pt x="237545" y="506628"/>
                    <a:pt x="244880" y="503008"/>
                  </a:cubicBezTo>
                  <a:cubicBezTo>
                    <a:pt x="256357" y="497340"/>
                    <a:pt x="267978" y="488862"/>
                    <a:pt x="278408" y="478336"/>
                  </a:cubicBezTo>
                  <a:cubicBezTo>
                    <a:pt x="306507" y="450043"/>
                    <a:pt x="315937" y="417226"/>
                    <a:pt x="305174" y="407129"/>
                  </a:cubicBezTo>
                  <a:cubicBezTo>
                    <a:pt x="294410" y="397031"/>
                    <a:pt x="261072" y="407319"/>
                    <a:pt x="233021" y="435611"/>
                  </a:cubicBezTo>
                  <a:cubicBezTo>
                    <a:pt x="204922" y="463951"/>
                    <a:pt x="195492" y="496721"/>
                    <a:pt x="206255" y="506819"/>
                  </a:cubicBezTo>
                  <a:cubicBezTo>
                    <a:pt x="212209" y="512391"/>
                    <a:pt x="212351" y="521584"/>
                    <a:pt x="206636" y="527347"/>
                  </a:cubicBezTo>
                  <a:cubicBezTo>
                    <a:pt x="200921" y="533111"/>
                    <a:pt x="191491" y="533301"/>
                    <a:pt x="185538" y="527728"/>
                  </a:cubicBezTo>
                  <a:lnTo>
                    <a:pt x="184586" y="525984"/>
                  </a:lnTo>
                  <a:lnTo>
                    <a:pt x="184586" y="453175"/>
                  </a:lnTo>
                  <a:lnTo>
                    <a:pt x="187789" y="445698"/>
                  </a:lnTo>
                  <a:cubicBezTo>
                    <a:pt x="194048" y="435302"/>
                    <a:pt x="202053" y="425038"/>
                    <a:pt x="211542" y="415464"/>
                  </a:cubicBezTo>
                  <a:lnTo>
                    <a:pt x="234140" y="399459"/>
                  </a:lnTo>
                  <a:lnTo>
                    <a:pt x="238282" y="399142"/>
                  </a:lnTo>
                  <a:lnTo>
                    <a:pt x="267244" y="381194"/>
                  </a:lnTo>
                  <a:close/>
                  <a:moveTo>
                    <a:pt x="176248" y="335133"/>
                  </a:moveTo>
                  <a:lnTo>
                    <a:pt x="182629" y="353949"/>
                  </a:lnTo>
                  <a:cubicBezTo>
                    <a:pt x="182962" y="361097"/>
                    <a:pt x="182095" y="367848"/>
                    <a:pt x="179920" y="373966"/>
                  </a:cubicBezTo>
                  <a:lnTo>
                    <a:pt x="178155" y="376676"/>
                  </a:lnTo>
                  <a:lnTo>
                    <a:pt x="173232" y="367660"/>
                  </a:lnTo>
                  <a:cubicBezTo>
                    <a:pt x="171478" y="358977"/>
                    <a:pt x="171987" y="349309"/>
                    <a:pt x="174500" y="339213"/>
                  </a:cubicBezTo>
                  <a:close/>
                  <a:moveTo>
                    <a:pt x="161785" y="268420"/>
                  </a:moveTo>
                  <a:lnTo>
                    <a:pt x="169917" y="283287"/>
                  </a:lnTo>
                  <a:lnTo>
                    <a:pt x="184586" y="290271"/>
                  </a:lnTo>
                  <a:lnTo>
                    <a:pt x="184586" y="315675"/>
                  </a:lnTo>
                  <a:lnTo>
                    <a:pt x="176248" y="335133"/>
                  </a:lnTo>
                  <a:lnTo>
                    <a:pt x="167107" y="308175"/>
                  </a:lnTo>
                  <a:lnTo>
                    <a:pt x="154727" y="292422"/>
                  </a:lnTo>
                  <a:lnTo>
                    <a:pt x="154727" y="281323"/>
                  </a:lnTo>
                  <a:close/>
                  <a:moveTo>
                    <a:pt x="293303" y="265850"/>
                  </a:moveTo>
                  <a:cubicBezTo>
                    <a:pt x="278071" y="265803"/>
                    <a:pt x="254058" y="276916"/>
                    <a:pt x="233020" y="298124"/>
                  </a:cubicBezTo>
                  <a:cubicBezTo>
                    <a:pt x="204920" y="326402"/>
                    <a:pt x="195490" y="359202"/>
                    <a:pt x="206254" y="369294"/>
                  </a:cubicBezTo>
                  <a:cubicBezTo>
                    <a:pt x="217017" y="379434"/>
                    <a:pt x="250356" y="369104"/>
                    <a:pt x="278407" y="340826"/>
                  </a:cubicBezTo>
                  <a:cubicBezTo>
                    <a:pt x="306507" y="312548"/>
                    <a:pt x="315937" y="279748"/>
                    <a:pt x="305173" y="269656"/>
                  </a:cubicBezTo>
                  <a:cubicBezTo>
                    <a:pt x="302482" y="267121"/>
                    <a:pt x="298381" y="265866"/>
                    <a:pt x="293303" y="265850"/>
                  </a:cubicBezTo>
                  <a:close/>
                  <a:moveTo>
                    <a:pt x="61587" y="265808"/>
                  </a:moveTo>
                  <a:cubicBezTo>
                    <a:pt x="69204" y="265785"/>
                    <a:pt x="79015" y="268552"/>
                    <a:pt x="89552" y="273977"/>
                  </a:cubicBezTo>
                  <a:lnTo>
                    <a:pt x="115511" y="293344"/>
                  </a:lnTo>
                  <a:lnTo>
                    <a:pt x="100955" y="292239"/>
                  </a:lnTo>
                  <a:lnTo>
                    <a:pt x="59448" y="266494"/>
                  </a:lnTo>
                  <a:close/>
                  <a:moveTo>
                    <a:pt x="33505" y="246574"/>
                  </a:moveTo>
                  <a:lnTo>
                    <a:pt x="39376" y="254045"/>
                  </a:lnTo>
                  <a:lnTo>
                    <a:pt x="59448" y="266494"/>
                  </a:lnTo>
                  <a:lnTo>
                    <a:pt x="49717" y="269615"/>
                  </a:lnTo>
                  <a:cubicBezTo>
                    <a:pt x="38954" y="279710"/>
                    <a:pt x="48384" y="312519"/>
                    <a:pt x="76484" y="340805"/>
                  </a:cubicBezTo>
                  <a:cubicBezTo>
                    <a:pt x="104536" y="369090"/>
                    <a:pt x="137875" y="379423"/>
                    <a:pt x="148639" y="369280"/>
                  </a:cubicBezTo>
                  <a:cubicBezTo>
                    <a:pt x="159403" y="359185"/>
                    <a:pt x="149973" y="326376"/>
                    <a:pt x="121873" y="298091"/>
                  </a:cubicBezTo>
                  <a:lnTo>
                    <a:pt x="115511" y="293344"/>
                  </a:lnTo>
                  <a:lnTo>
                    <a:pt x="130124" y="294454"/>
                  </a:lnTo>
                  <a:lnTo>
                    <a:pt x="149191" y="285378"/>
                  </a:lnTo>
                  <a:lnTo>
                    <a:pt x="154727" y="292422"/>
                  </a:lnTo>
                  <a:lnTo>
                    <a:pt x="154727" y="397124"/>
                  </a:lnTo>
                  <a:lnTo>
                    <a:pt x="145783" y="401366"/>
                  </a:lnTo>
                  <a:lnTo>
                    <a:pt x="120691" y="399449"/>
                  </a:lnTo>
                  <a:lnTo>
                    <a:pt x="97373" y="382938"/>
                  </a:lnTo>
                  <a:lnTo>
                    <a:pt x="87756" y="381250"/>
                  </a:lnTo>
                  <a:lnTo>
                    <a:pt x="55004" y="360947"/>
                  </a:lnTo>
                  <a:cubicBezTo>
                    <a:pt x="17045" y="322662"/>
                    <a:pt x="2852" y="273329"/>
                    <a:pt x="28999" y="248711"/>
                  </a:cubicBezTo>
                  <a:close/>
                  <a:moveTo>
                    <a:pt x="71100" y="240782"/>
                  </a:moveTo>
                  <a:lnTo>
                    <a:pt x="97375" y="245394"/>
                  </a:lnTo>
                  <a:lnTo>
                    <a:pt x="124963" y="264927"/>
                  </a:lnTo>
                  <a:lnTo>
                    <a:pt x="121090" y="266161"/>
                  </a:lnTo>
                  <a:cubicBezTo>
                    <a:pt x="116012" y="266170"/>
                    <a:pt x="109959" y="264941"/>
                    <a:pt x="103366" y="262511"/>
                  </a:cubicBezTo>
                  <a:close/>
                  <a:moveTo>
                    <a:pt x="302317" y="237579"/>
                  </a:moveTo>
                  <a:cubicBezTo>
                    <a:pt x="311296" y="238980"/>
                    <a:pt x="319342" y="242616"/>
                    <a:pt x="325890" y="248757"/>
                  </a:cubicBezTo>
                  <a:cubicBezTo>
                    <a:pt x="352037" y="273369"/>
                    <a:pt x="337844" y="322688"/>
                    <a:pt x="299887" y="360963"/>
                  </a:cubicBezTo>
                  <a:lnTo>
                    <a:pt x="267244" y="381194"/>
                  </a:lnTo>
                  <a:lnTo>
                    <a:pt x="257518" y="382902"/>
                  </a:lnTo>
                  <a:lnTo>
                    <a:pt x="234140" y="399459"/>
                  </a:lnTo>
                  <a:lnTo>
                    <a:pt x="209110" y="401371"/>
                  </a:lnTo>
                  <a:cubicBezTo>
                    <a:pt x="200131" y="399970"/>
                    <a:pt x="192086" y="396334"/>
                    <a:pt x="185537" y="390193"/>
                  </a:cubicBezTo>
                  <a:lnTo>
                    <a:pt x="184586" y="388451"/>
                  </a:lnTo>
                  <a:lnTo>
                    <a:pt x="184586" y="315675"/>
                  </a:lnTo>
                  <a:lnTo>
                    <a:pt x="187787" y="308205"/>
                  </a:lnTo>
                  <a:lnTo>
                    <a:pt x="198882" y="294090"/>
                  </a:lnTo>
                  <a:lnTo>
                    <a:pt x="222635" y="292285"/>
                  </a:lnTo>
                  <a:cubicBezTo>
                    <a:pt x="243197" y="286693"/>
                    <a:pt x="265242" y="273234"/>
                    <a:pt x="284250" y="254082"/>
                  </a:cubicBezTo>
                  <a:lnTo>
                    <a:pt x="296403" y="238617"/>
                  </a:lnTo>
                  <a:close/>
                  <a:moveTo>
                    <a:pt x="161802" y="225359"/>
                  </a:moveTo>
                  <a:lnTo>
                    <a:pt x="164750" y="232237"/>
                  </a:lnTo>
                  <a:cubicBezTo>
                    <a:pt x="167262" y="242337"/>
                    <a:pt x="167768" y="252011"/>
                    <a:pt x="166009" y="260698"/>
                  </a:cubicBezTo>
                  <a:lnTo>
                    <a:pt x="161785" y="268420"/>
                  </a:lnTo>
                  <a:lnTo>
                    <a:pt x="157582" y="260736"/>
                  </a:lnTo>
                  <a:cubicBezTo>
                    <a:pt x="155822" y="252046"/>
                    <a:pt x="156328" y="242370"/>
                    <a:pt x="158841" y="232267"/>
                  </a:cubicBezTo>
                  <a:close/>
                  <a:moveTo>
                    <a:pt x="183157" y="182588"/>
                  </a:moveTo>
                  <a:lnTo>
                    <a:pt x="184440" y="185599"/>
                  </a:lnTo>
                  <a:lnTo>
                    <a:pt x="172141" y="201234"/>
                  </a:lnTo>
                  <a:lnTo>
                    <a:pt x="161802" y="225359"/>
                  </a:lnTo>
                  <a:lnTo>
                    <a:pt x="154727" y="208851"/>
                  </a:lnTo>
                  <a:lnTo>
                    <a:pt x="154727" y="192016"/>
                  </a:lnTo>
                  <a:lnTo>
                    <a:pt x="161784" y="196664"/>
                  </a:lnTo>
                  <a:close/>
                  <a:moveTo>
                    <a:pt x="277665" y="158867"/>
                  </a:moveTo>
                  <a:cubicBezTo>
                    <a:pt x="262429" y="158829"/>
                    <a:pt x="238410" y="169932"/>
                    <a:pt x="217365" y="191193"/>
                  </a:cubicBezTo>
                  <a:cubicBezTo>
                    <a:pt x="189306" y="219493"/>
                    <a:pt x="179874" y="252271"/>
                    <a:pt x="190592" y="262419"/>
                  </a:cubicBezTo>
                  <a:cubicBezTo>
                    <a:pt x="201359" y="272519"/>
                    <a:pt x="234706" y="262181"/>
                    <a:pt x="262813" y="233881"/>
                  </a:cubicBezTo>
                  <a:cubicBezTo>
                    <a:pt x="290872" y="205581"/>
                    <a:pt x="300304" y="172755"/>
                    <a:pt x="289538" y="162655"/>
                  </a:cubicBezTo>
                  <a:cubicBezTo>
                    <a:pt x="286847" y="160130"/>
                    <a:pt x="282744" y="158879"/>
                    <a:pt x="277665" y="158867"/>
                  </a:cubicBezTo>
                  <a:close/>
                  <a:moveTo>
                    <a:pt x="286702" y="130573"/>
                  </a:moveTo>
                  <a:cubicBezTo>
                    <a:pt x="295680" y="131982"/>
                    <a:pt x="303723" y="135630"/>
                    <a:pt x="310261" y="141787"/>
                  </a:cubicBezTo>
                  <a:cubicBezTo>
                    <a:pt x="329912" y="160225"/>
                    <a:pt x="326839" y="192598"/>
                    <a:pt x="308037" y="223813"/>
                  </a:cubicBezTo>
                  <a:lnTo>
                    <a:pt x="296403" y="238617"/>
                  </a:lnTo>
                  <a:lnTo>
                    <a:pt x="257516" y="245442"/>
                  </a:lnTo>
                  <a:cubicBezTo>
                    <a:pt x="241752" y="252481"/>
                    <a:pt x="225792" y="263634"/>
                    <a:pt x="211540" y="277987"/>
                  </a:cubicBezTo>
                  <a:lnTo>
                    <a:pt x="198882" y="294090"/>
                  </a:lnTo>
                  <a:lnTo>
                    <a:pt x="193469" y="294501"/>
                  </a:lnTo>
                  <a:lnTo>
                    <a:pt x="184586" y="290271"/>
                  </a:lnTo>
                  <a:lnTo>
                    <a:pt x="184586" y="185942"/>
                  </a:lnTo>
                  <a:lnTo>
                    <a:pt x="184440" y="185599"/>
                  </a:lnTo>
                  <a:lnTo>
                    <a:pt x="190730" y="177601"/>
                  </a:lnTo>
                  <a:lnTo>
                    <a:pt x="206126" y="167462"/>
                  </a:lnTo>
                  <a:lnTo>
                    <a:pt x="207621" y="163740"/>
                  </a:lnTo>
                  <a:lnTo>
                    <a:pt x="257525" y="132789"/>
                  </a:lnTo>
                  <a:cubicBezTo>
                    <a:pt x="267809" y="129993"/>
                    <a:pt x="277724" y="129163"/>
                    <a:pt x="286702" y="130573"/>
                  </a:cubicBezTo>
                  <a:close/>
                  <a:moveTo>
                    <a:pt x="36917" y="130569"/>
                  </a:moveTo>
                  <a:cubicBezTo>
                    <a:pt x="45890" y="129160"/>
                    <a:pt x="55797" y="129989"/>
                    <a:pt x="66075" y="132785"/>
                  </a:cubicBezTo>
                  <a:lnTo>
                    <a:pt x="115931" y="163698"/>
                  </a:lnTo>
                  <a:lnTo>
                    <a:pt x="117443" y="167462"/>
                  </a:lnTo>
                  <a:lnTo>
                    <a:pt x="132929" y="177661"/>
                  </a:lnTo>
                  <a:lnTo>
                    <a:pt x="151453" y="201212"/>
                  </a:lnTo>
                  <a:lnTo>
                    <a:pt x="154727" y="208851"/>
                  </a:lnTo>
                  <a:lnTo>
                    <a:pt x="154727" y="281323"/>
                  </a:lnTo>
                  <a:lnTo>
                    <a:pt x="153677" y="283243"/>
                  </a:lnTo>
                  <a:lnTo>
                    <a:pt x="149191" y="285378"/>
                  </a:lnTo>
                  <a:lnTo>
                    <a:pt x="143353" y="277948"/>
                  </a:lnTo>
                  <a:lnTo>
                    <a:pt x="124963" y="264927"/>
                  </a:lnTo>
                  <a:lnTo>
                    <a:pt x="132960" y="262380"/>
                  </a:lnTo>
                  <a:cubicBezTo>
                    <a:pt x="143723" y="252235"/>
                    <a:pt x="134293" y="219466"/>
                    <a:pt x="106242" y="191173"/>
                  </a:cubicBezTo>
                  <a:cubicBezTo>
                    <a:pt x="78143" y="162833"/>
                    <a:pt x="44805" y="152545"/>
                    <a:pt x="34041" y="162643"/>
                  </a:cubicBezTo>
                  <a:cubicBezTo>
                    <a:pt x="23326" y="172740"/>
                    <a:pt x="32756" y="205558"/>
                    <a:pt x="60807" y="233850"/>
                  </a:cubicBezTo>
                  <a:lnTo>
                    <a:pt x="71100" y="240782"/>
                  </a:lnTo>
                  <a:lnTo>
                    <a:pt x="52573" y="237529"/>
                  </a:lnTo>
                  <a:lnTo>
                    <a:pt x="33505" y="246574"/>
                  </a:lnTo>
                  <a:lnTo>
                    <a:pt x="15596" y="223784"/>
                  </a:lnTo>
                  <a:cubicBezTo>
                    <a:pt x="-3202" y="192578"/>
                    <a:pt x="-6273" y="160214"/>
                    <a:pt x="13372" y="141781"/>
                  </a:cubicBezTo>
                  <a:cubicBezTo>
                    <a:pt x="19909" y="135625"/>
                    <a:pt x="27945" y="131978"/>
                    <a:pt x="36917" y="130569"/>
                  </a:cubicBezTo>
                  <a:close/>
                  <a:moveTo>
                    <a:pt x="161784" y="29047"/>
                  </a:moveTo>
                  <a:cubicBezTo>
                    <a:pt x="146829" y="29047"/>
                    <a:pt x="130207" y="58999"/>
                    <a:pt x="130207" y="98332"/>
                  </a:cubicBezTo>
                  <a:cubicBezTo>
                    <a:pt x="130207" y="137665"/>
                    <a:pt x="146829" y="167617"/>
                    <a:pt x="161784" y="167617"/>
                  </a:cubicBezTo>
                  <a:cubicBezTo>
                    <a:pt x="176739" y="167617"/>
                    <a:pt x="193361" y="137665"/>
                    <a:pt x="193361" y="98332"/>
                  </a:cubicBezTo>
                  <a:cubicBezTo>
                    <a:pt x="193361" y="58999"/>
                    <a:pt x="176739" y="29047"/>
                    <a:pt x="161784" y="29047"/>
                  </a:cubicBezTo>
                  <a:close/>
                  <a:moveTo>
                    <a:pt x="161784" y="0"/>
                  </a:moveTo>
                  <a:cubicBezTo>
                    <a:pt x="198172" y="0"/>
                    <a:pt x="223176" y="45095"/>
                    <a:pt x="223176" y="98332"/>
                  </a:cubicBezTo>
                  <a:cubicBezTo>
                    <a:pt x="223176" y="111641"/>
                    <a:pt x="221613" y="124442"/>
                    <a:pt x="218701" y="136156"/>
                  </a:cubicBezTo>
                  <a:lnTo>
                    <a:pt x="207621" y="163740"/>
                  </a:lnTo>
                  <a:lnTo>
                    <a:pt x="195928" y="170992"/>
                  </a:lnTo>
                  <a:lnTo>
                    <a:pt x="190730" y="177601"/>
                  </a:lnTo>
                  <a:lnTo>
                    <a:pt x="183157" y="182588"/>
                  </a:lnTo>
                  <a:lnTo>
                    <a:pt x="180215" y="175680"/>
                  </a:lnTo>
                  <a:cubicBezTo>
                    <a:pt x="177514" y="173049"/>
                    <a:pt x="173782" y="171418"/>
                    <a:pt x="169656" y="171418"/>
                  </a:cubicBezTo>
                  <a:cubicBezTo>
                    <a:pt x="161405" y="171418"/>
                    <a:pt x="154727" y="177942"/>
                    <a:pt x="154727" y="185942"/>
                  </a:cubicBezTo>
                  <a:lnTo>
                    <a:pt x="154727" y="192016"/>
                  </a:lnTo>
                  <a:lnTo>
                    <a:pt x="132929" y="177661"/>
                  </a:lnTo>
                  <a:lnTo>
                    <a:pt x="127673" y="170978"/>
                  </a:lnTo>
                  <a:lnTo>
                    <a:pt x="115931" y="163698"/>
                  </a:lnTo>
                  <a:lnTo>
                    <a:pt x="104868" y="136156"/>
                  </a:lnTo>
                  <a:cubicBezTo>
                    <a:pt x="101956" y="124442"/>
                    <a:pt x="100393" y="111641"/>
                    <a:pt x="100393" y="98332"/>
                  </a:cubicBezTo>
                  <a:cubicBezTo>
                    <a:pt x="100393" y="45095"/>
                    <a:pt x="125397" y="0"/>
                    <a:pt x="161784" y="0"/>
                  </a:cubicBezTo>
                  <a:close/>
                </a:path>
              </a:pathLst>
            </a:custGeom>
            <a:solidFill>
              <a:schemeClr val="accent6">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0" name="任意多边形: 形状 19">
              <a:extLst>
                <a:ext uri="{FF2B5EF4-FFF2-40B4-BE49-F238E27FC236}">
                  <a16:creationId xmlns:a16="http://schemas.microsoft.com/office/drawing/2014/main" id="{F26296EA-D5FD-5E90-7D27-4D46C1483B88}"/>
                </a:ext>
              </a:extLst>
            </p:cNvPr>
            <p:cNvSpPr/>
            <p:nvPr/>
          </p:nvSpPr>
          <p:spPr>
            <a:xfrm>
              <a:off x="2099521" y="5229744"/>
              <a:ext cx="231539" cy="5137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73441" h="606722">
                  <a:moveTo>
                    <a:pt x="252168" y="374147"/>
                  </a:moveTo>
                  <a:cubicBezTo>
                    <a:pt x="197515" y="379212"/>
                    <a:pt x="185321" y="419649"/>
                    <a:pt x="182294" y="443910"/>
                  </a:cubicBezTo>
                  <a:cubicBezTo>
                    <a:pt x="207662" y="439822"/>
                    <a:pt x="248162" y="423648"/>
                    <a:pt x="252168" y="374147"/>
                  </a:cubicBezTo>
                  <a:close/>
                  <a:moveTo>
                    <a:pt x="31421" y="283143"/>
                  </a:moveTo>
                  <a:cubicBezTo>
                    <a:pt x="36495" y="332644"/>
                    <a:pt x="76995" y="348819"/>
                    <a:pt x="101294" y="352907"/>
                  </a:cubicBezTo>
                  <a:cubicBezTo>
                    <a:pt x="98268" y="329622"/>
                    <a:pt x="86074" y="288209"/>
                    <a:pt x="31421" y="283143"/>
                  </a:cubicBezTo>
                  <a:close/>
                  <a:moveTo>
                    <a:pt x="131667" y="111290"/>
                  </a:moveTo>
                  <a:cubicBezTo>
                    <a:pt x="120542" y="111290"/>
                    <a:pt x="111463" y="120355"/>
                    <a:pt x="111463" y="131463"/>
                  </a:cubicBezTo>
                  <a:cubicBezTo>
                    <a:pt x="111463" y="142571"/>
                    <a:pt x="120542" y="151724"/>
                    <a:pt x="131667" y="151724"/>
                  </a:cubicBezTo>
                  <a:cubicBezTo>
                    <a:pt x="142881" y="151724"/>
                    <a:pt x="151959" y="142571"/>
                    <a:pt x="151959" y="131463"/>
                  </a:cubicBezTo>
                  <a:cubicBezTo>
                    <a:pt x="151959" y="120355"/>
                    <a:pt x="142881" y="111290"/>
                    <a:pt x="131667" y="111290"/>
                  </a:cubicBezTo>
                  <a:close/>
                  <a:moveTo>
                    <a:pt x="131667" y="91029"/>
                  </a:moveTo>
                  <a:cubicBezTo>
                    <a:pt x="154006" y="91029"/>
                    <a:pt x="172251" y="109247"/>
                    <a:pt x="172251" y="131463"/>
                  </a:cubicBezTo>
                  <a:cubicBezTo>
                    <a:pt x="172251" y="153679"/>
                    <a:pt x="154006" y="171897"/>
                    <a:pt x="131667" y="171897"/>
                  </a:cubicBezTo>
                  <a:cubicBezTo>
                    <a:pt x="109416" y="171897"/>
                    <a:pt x="91171" y="153679"/>
                    <a:pt x="91171" y="131463"/>
                  </a:cubicBezTo>
                  <a:cubicBezTo>
                    <a:pt x="91171" y="109247"/>
                    <a:pt x="109416" y="91029"/>
                    <a:pt x="131667" y="91029"/>
                  </a:cubicBezTo>
                  <a:close/>
                  <a:moveTo>
                    <a:pt x="131647" y="20263"/>
                  </a:moveTo>
                  <a:cubicBezTo>
                    <a:pt x="118563" y="20263"/>
                    <a:pt x="108415" y="30305"/>
                    <a:pt x="108415" y="43458"/>
                  </a:cubicBezTo>
                  <a:cubicBezTo>
                    <a:pt x="108415" y="45502"/>
                    <a:pt x="109394" y="48524"/>
                    <a:pt x="109394" y="49501"/>
                  </a:cubicBezTo>
                  <a:cubicBezTo>
                    <a:pt x="111442" y="56611"/>
                    <a:pt x="108415" y="60699"/>
                    <a:pt x="105389" y="61676"/>
                  </a:cubicBezTo>
                  <a:cubicBezTo>
                    <a:pt x="101294" y="63720"/>
                    <a:pt x="96221" y="63720"/>
                    <a:pt x="93194" y="60699"/>
                  </a:cubicBezTo>
                  <a:cubicBezTo>
                    <a:pt x="88121" y="54567"/>
                    <a:pt x="81089" y="51545"/>
                    <a:pt x="76015" y="50568"/>
                  </a:cubicBezTo>
                  <a:cubicBezTo>
                    <a:pt x="68895" y="49501"/>
                    <a:pt x="62842" y="52612"/>
                    <a:pt x="57768" y="57677"/>
                  </a:cubicBezTo>
                  <a:cubicBezTo>
                    <a:pt x="52695" y="63720"/>
                    <a:pt x="49668" y="68786"/>
                    <a:pt x="50647" y="75807"/>
                  </a:cubicBezTo>
                  <a:cubicBezTo>
                    <a:pt x="51715" y="80873"/>
                    <a:pt x="54742" y="86916"/>
                    <a:pt x="60795" y="93048"/>
                  </a:cubicBezTo>
                  <a:cubicBezTo>
                    <a:pt x="63821" y="96069"/>
                    <a:pt x="63821" y="101135"/>
                    <a:pt x="61774" y="105134"/>
                  </a:cubicBezTo>
                  <a:cubicBezTo>
                    <a:pt x="60795" y="108156"/>
                    <a:pt x="56700" y="111266"/>
                    <a:pt x="49668" y="109222"/>
                  </a:cubicBezTo>
                  <a:cubicBezTo>
                    <a:pt x="48600" y="109222"/>
                    <a:pt x="44595" y="108156"/>
                    <a:pt x="43616" y="108156"/>
                  </a:cubicBezTo>
                  <a:cubicBezTo>
                    <a:pt x="30442" y="109222"/>
                    <a:pt x="20295" y="119354"/>
                    <a:pt x="20295" y="131440"/>
                  </a:cubicBezTo>
                  <a:cubicBezTo>
                    <a:pt x="20295" y="143615"/>
                    <a:pt x="30442" y="154724"/>
                    <a:pt x="43616" y="154724"/>
                  </a:cubicBezTo>
                  <a:cubicBezTo>
                    <a:pt x="45574" y="154724"/>
                    <a:pt x="48600" y="153658"/>
                    <a:pt x="49668" y="153658"/>
                  </a:cubicBezTo>
                  <a:cubicBezTo>
                    <a:pt x="56700" y="152680"/>
                    <a:pt x="60795" y="155702"/>
                    <a:pt x="61774" y="158724"/>
                  </a:cubicBezTo>
                  <a:cubicBezTo>
                    <a:pt x="63821" y="162812"/>
                    <a:pt x="62842" y="167877"/>
                    <a:pt x="59815" y="170899"/>
                  </a:cubicBezTo>
                  <a:cubicBezTo>
                    <a:pt x="54742" y="175964"/>
                    <a:pt x="51715" y="182008"/>
                    <a:pt x="50647" y="188051"/>
                  </a:cubicBezTo>
                  <a:cubicBezTo>
                    <a:pt x="49668" y="194183"/>
                    <a:pt x="51715" y="200226"/>
                    <a:pt x="57768" y="205292"/>
                  </a:cubicBezTo>
                  <a:cubicBezTo>
                    <a:pt x="69874" y="217378"/>
                    <a:pt x="84115" y="212313"/>
                    <a:pt x="93194" y="203248"/>
                  </a:cubicBezTo>
                  <a:cubicBezTo>
                    <a:pt x="95242" y="201204"/>
                    <a:pt x="97289" y="200226"/>
                    <a:pt x="100315" y="200226"/>
                  </a:cubicBezTo>
                  <a:cubicBezTo>
                    <a:pt x="102274" y="200226"/>
                    <a:pt x="103342" y="200226"/>
                    <a:pt x="105389" y="201204"/>
                  </a:cubicBezTo>
                  <a:cubicBezTo>
                    <a:pt x="108415" y="203248"/>
                    <a:pt x="111442" y="206269"/>
                    <a:pt x="110463" y="213379"/>
                  </a:cubicBezTo>
                  <a:cubicBezTo>
                    <a:pt x="110463" y="214357"/>
                    <a:pt x="109394" y="218445"/>
                    <a:pt x="109394" y="219422"/>
                  </a:cubicBezTo>
                  <a:cubicBezTo>
                    <a:pt x="109394" y="231598"/>
                    <a:pt x="119542" y="241640"/>
                    <a:pt x="132715" y="241640"/>
                  </a:cubicBezTo>
                  <a:cubicBezTo>
                    <a:pt x="145889" y="241640"/>
                    <a:pt x="156036" y="231509"/>
                    <a:pt x="156036" y="219422"/>
                  </a:cubicBezTo>
                  <a:cubicBezTo>
                    <a:pt x="156036" y="217378"/>
                    <a:pt x="154968" y="214357"/>
                    <a:pt x="154968" y="213379"/>
                  </a:cubicBezTo>
                  <a:cubicBezTo>
                    <a:pt x="153989" y="206269"/>
                    <a:pt x="157015" y="203248"/>
                    <a:pt x="160042" y="201204"/>
                  </a:cubicBezTo>
                  <a:cubicBezTo>
                    <a:pt x="164136" y="199160"/>
                    <a:pt x="169121" y="200226"/>
                    <a:pt x="172236" y="203248"/>
                  </a:cubicBezTo>
                  <a:cubicBezTo>
                    <a:pt x="175262" y="206269"/>
                    <a:pt x="191462" y="220400"/>
                    <a:pt x="206594" y="205292"/>
                  </a:cubicBezTo>
                  <a:cubicBezTo>
                    <a:pt x="211668" y="200226"/>
                    <a:pt x="214694" y="194183"/>
                    <a:pt x="213715" y="188051"/>
                  </a:cubicBezTo>
                  <a:cubicBezTo>
                    <a:pt x="212736" y="182008"/>
                    <a:pt x="209710" y="175964"/>
                    <a:pt x="204636" y="170899"/>
                  </a:cubicBezTo>
                  <a:cubicBezTo>
                    <a:pt x="201610" y="167877"/>
                    <a:pt x="200541" y="162812"/>
                    <a:pt x="202589" y="158724"/>
                  </a:cubicBezTo>
                  <a:cubicBezTo>
                    <a:pt x="204636" y="155702"/>
                    <a:pt x="207662" y="152680"/>
                    <a:pt x="214694" y="153658"/>
                  </a:cubicBezTo>
                  <a:cubicBezTo>
                    <a:pt x="215762" y="153658"/>
                    <a:pt x="219768" y="154724"/>
                    <a:pt x="220836" y="154724"/>
                  </a:cubicBezTo>
                  <a:cubicBezTo>
                    <a:pt x="232941" y="154724"/>
                    <a:pt x="243089" y="144593"/>
                    <a:pt x="243089" y="131440"/>
                  </a:cubicBezTo>
                  <a:cubicBezTo>
                    <a:pt x="243089" y="118287"/>
                    <a:pt x="232941" y="108156"/>
                    <a:pt x="220836" y="108156"/>
                  </a:cubicBezTo>
                  <a:cubicBezTo>
                    <a:pt x="218789" y="108156"/>
                    <a:pt x="215762" y="109222"/>
                    <a:pt x="214694" y="109222"/>
                  </a:cubicBezTo>
                  <a:cubicBezTo>
                    <a:pt x="207662" y="110200"/>
                    <a:pt x="204636" y="107178"/>
                    <a:pt x="202589" y="104157"/>
                  </a:cubicBezTo>
                  <a:cubicBezTo>
                    <a:pt x="200541" y="100069"/>
                    <a:pt x="201610" y="95003"/>
                    <a:pt x="204636" y="91981"/>
                  </a:cubicBezTo>
                  <a:cubicBezTo>
                    <a:pt x="208641" y="87982"/>
                    <a:pt x="212736" y="81939"/>
                    <a:pt x="212736" y="75807"/>
                  </a:cubicBezTo>
                  <a:cubicBezTo>
                    <a:pt x="213715" y="69764"/>
                    <a:pt x="210689" y="63720"/>
                    <a:pt x="205615" y="57588"/>
                  </a:cubicBezTo>
                  <a:cubicBezTo>
                    <a:pt x="200541" y="52612"/>
                    <a:pt x="194489" y="49501"/>
                    <a:pt x="188436" y="50568"/>
                  </a:cubicBezTo>
                  <a:cubicBezTo>
                    <a:pt x="182294" y="51545"/>
                    <a:pt x="176242" y="54567"/>
                    <a:pt x="171168" y="60699"/>
                  </a:cubicBezTo>
                  <a:cubicBezTo>
                    <a:pt x="168142" y="63720"/>
                    <a:pt x="163068" y="64698"/>
                    <a:pt x="159062" y="62654"/>
                  </a:cubicBezTo>
                  <a:cubicBezTo>
                    <a:pt x="156036" y="60699"/>
                    <a:pt x="152921" y="57588"/>
                    <a:pt x="153989" y="50568"/>
                  </a:cubicBezTo>
                  <a:cubicBezTo>
                    <a:pt x="153989" y="49501"/>
                    <a:pt x="154968" y="45502"/>
                    <a:pt x="154968" y="44524"/>
                  </a:cubicBezTo>
                  <a:cubicBezTo>
                    <a:pt x="154968" y="30305"/>
                    <a:pt x="144821" y="20263"/>
                    <a:pt x="131647" y="20263"/>
                  </a:cubicBezTo>
                  <a:close/>
                  <a:moveTo>
                    <a:pt x="131647" y="0"/>
                  </a:moveTo>
                  <a:cubicBezTo>
                    <a:pt x="151942" y="0"/>
                    <a:pt x="169121" y="14130"/>
                    <a:pt x="174194" y="33327"/>
                  </a:cubicBezTo>
                  <a:cubicBezTo>
                    <a:pt x="189415" y="26306"/>
                    <a:pt x="206594" y="30305"/>
                    <a:pt x="219768" y="43458"/>
                  </a:cubicBezTo>
                  <a:cubicBezTo>
                    <a:pt x="231962" y="55633"/>
                    <a:pt x="234009" y="68786"/>
                    <a:pt x="232941" y="77851"/>
                  </a:cubicBezTo>
                  <a:cubicBezTo>
                    <a:pt x="232941" y="81939"/>
                    <a:pt x="231962" y="85938"/>
                    <a:pt x="229915" y="90026"/>
                  </a:cubicBezTo>
                  <a:cubicBezTo>
                    <a:pt x="249141" y="94025"/>
                    <a:pt x="263383" y="111266"/>
                    <a:pt x="263383" y="131440"/>
                  </a:cubicBezTo>
                  <a:cubicBezTo>
                    <a:pt x="263383" y="152680"/>
                    <a:pt x="249141" y="169832"/>
                    <a:pt x="229915" y="173920"/>
                  </a:cubicBezTo>
                  <a:cubicBezTo>
                    <a:pt x="231962" y="177920"/>
                    <a:pt x="231962" y="182008"/>
                    <a:pt x="232941" y="186096"/>
                  </a:cubicBezTo>
                  <a:cubicBezTo>
                    <a:pt x="234009" y="195161"/>
                    <a:pt x="231962" y="207247"/>
                    <a:pt x="219768" y="219422"/>
                  </a:cubicBezTo>
                  <a:cubicBezTo>
                    <a:pt x="206594" y="232575"/>
                    <a:pt x="190394" y="235597"/>
                    <a:pt x="174194" y="229554"/>
                  </a:cubicBezTo>
                  <a:cubicBezTo>
                    <a:pt x="171079" y="244662"/>
                    <a:pt x="159686" y="256570"/>
                    <a:pt x="144732" y="261014"/>
                  </a:cubicBezTo>
                  <a:cubicBezTo>
                    <a:pt x="153455" y="308827"/>
                    <a:pt x="154256" y="387566"/>
                    <a:pt x="151586" y="462307"/>
                  </a:cubicBezTo>
                  <a:lnTo>
                    <a:pt x="162178" y="451109"/>
                  </a:lnTo>
                  <a:cubicBezTo>
                    <a:pt x="163602" y="405518"/>
                    <a:pt x="190483" y="353884"/>
                    <a:pt x="263383" y="353884"/>
                  </a:cubicBezTo>
                  <a:cubicBezTo>
                    <a:pt x="269436" y="353884"/>
                    <a:pt x="273441" y="357972"/>
                    <a:pt x="273441" y="364015"/>
                  </a:cubicBezTo>
                  <a:cubicBezTo>
                    <a:pt x="273441" y="433868"/>
                    <a:pt x="218255" y="462040"/>
                    <a:pt x="178823" y="464884"/>
                  </a:cubicBezTo>
                  <a:cubicBezTo>
                    <a:pt x="174639" y="471816"/>
                    <a:pt x="165026" y="484969"/>
                    <a:pt x="150161" y="495100"/>
                  </a:cubicBezTo>
                  <a:cubicBezTo>
                    <a:pt x="148292" y="533581"/>
                    <a:pt x="145622" y="569396"/>
                    <a:pt x="142862" y="597568"/>
                  </a:cubicBezTo>
                  <a:cubicBezTo>
                    <a:pt x="140815" y="602634"/>
                    <a:pt x="136721" y="606722"/>
                    <a:pt x="131647" y="606722"/>
                  </a:cubicBezTo>
                  <a:cubicBezTo>
                    <a:pt x="125594" y="605656"/>
                    <a:pt x="120521" y="601656"/>
                    <a:pt x="121589" y="595613"/>
                  </a:cubicBezTo>
                  <a:cubicBezTo>
                    <a:pt x="127108" y="541313"/>
                    <a:pt x="131469" y="465417"/>
                    <a:pt x="131736" y="396453"/>
                  </a:cubicBezTo>
                  <a:cubicBezTo>
                    <a:pt x="122657" y="383567"/>
                    <a:pt x="114023" y="377079"/>
                    <a:pt x="109840" y="374147"/>
                  </a:cubicBezTo>
                  <a:cubicBezTo>
                    <a:pt x="70319" y="373436"/>
                    <a:pt x="10147" y="345886"/>
                    <a:pt x="10147" y="273012"/>
                  </a:cubicBezTo>
                  <a:cubicBezTo>
                    <a:pt x="10147" y="266968"/>
                    <a:pt x="14242" y="262880"/>
                    <a:pt x="20295" y="262880"/>
                  </a:cubicBezTo>
                  <a:cubicBezTo>
                    <a:pt x="91681" y="262880"/>
                    <a:pt x="119008" y="312470"/>
                    <a:pt x="121411" y="357439"/>
                  </a:cubicBezTo>
                  <a:cubicBezTo>
                    <a:pt x="124081" y="359305"/>
                    <a:pt x="127642" y="361971"/>
                    <a:pt x="131558" y="365704"/>
                  </a:cubicBezTo>
                  <a:cubicBezTo>
                    <a:pt x="130935" y="324646"/>
                    <a:pt x="128621" y="287942"/>
                    <a:pt x="123814" y="262258"/>
                  </a:cubicBezTo>
                  <a:cubicBezTo>
                    <a:pt x="106279" y="259237"/>
                    <a:pt x="92660" y="246350"/>
                    <a:pt x="89189" y="229554"/>
                  </a:cubicBezTo>
                  <a:cubicBezTo>
                    <a:pt x="73968" y="235597"/>
                    <a:pt x="56700" y="233553"/>
                    <a:pt x="42547" y="219422"/>
                  </a:cubicBezTo>
                  <a:cubicBezTo>
                    <a:pt x="30442" y="207247"/>
                    <a:pt x="28395" y="194183"/>
                    <a:pt x="29374" y="185029"/>
                  </a:cubicBezTo>
                  <a:cubicBezTo>
                    <a:pt x="29374" y="181030"/>
                    <a:pt x="31421" y="176942"/>
                    <a:pt x="32400" y="173920"/>
                  </a:cubicBezTo>
                  <a:cubicBezTo>
                    <a:pt x="14242" y="169832"/>
                    <a:pt x="0" y="152680"/>
                    <a:pt x="0" y="131440"/>
                  </a:cubicBezTo>
                  <a:cubicBezTo>
                    <a:pt x="0" y="111266"/>
                    <a:pt x="14242" y="93048"/>
                    <a:pt x="33468" y="88960"/>
                  </a:cubicBezTo>
                  <a:cubicBezTo>
                    <a:pt x="32400" y="85938"/>
                    <a:pt x="31421" y="81939"/>
                    <a:pt x="30442" y="77851"/>
                  </a:cubicBezTo>
                  <a:cubicBezTo>
                    <a:pt x="29374" y="68786"/>
                    <a:pt x="30442" y="55633"/>
                    <a:pt x="43616" y="43458"/>
                  </a:cubicBezTo>
                  <a:cubicBezTo>
                    <a:pt x="55721" y="31371"/>
                    <a:pt x="68895" y="29327"/>
                    <a:pt x="77974" y="30305"/>
                  </a:cubicBezTo>
                  <a:cubicBezTo>
                    <a:pt x="82068" y="30305"/>
                    <a:pt x="86074" y="32349"/>
                    <a:pt x="90168" y="33327"/>
                  </a:cubicBezTo>
                  <a:cubicBezTo>
                    <a:pt x="94174" y="14130"/>
                    <a:pt x="111442" y="0"/>
                    <a:pt x="131647" y="0"/>
                  </a:cubicBezTo>
                  <a:close/>
                </a:path>
              </a:pathLst>
            </a:custGeom>
            <a:solidFill>
              <a:schemeClr val="accent6">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任意多边形: 形状 20">
              <a:extLst>
                <a:ext uri="{FF2B5EF4-FFF2-40B4-BE49-F238E27FC236}">
                  <a16:creationId xmlns:a16="http://schemas.microsoft.com/office/drawing/2014/main" id="{907B580B-8AB8-5F38-4049-B0B6050D9873}"/>
                </a:ext>
              </a:extLst>
            </p:cNvPr>
            <p:cNvSpPr/>
            <p:nvPr/>
          </p:nvSpPr>
          <p:spPr>
            <a:xfrm>
              <a:off x="1398608" y="5229744"/>
              <a:ext cx="423148" cy="513749"/>
            </a:xfrm>
            <a:custGeom>
              <a:avLst/>
              <a:gdLst>
                <a:gd name="connsiteX0" fmla="*/ 230970 w 501664"/>
                <a:gd name="connsiteY0" fmla="*/ 548396 h 609076"/>
                <a:gd name="connsiteX1" fmla="*/ 230970 w 501664"/>
                <a:gd name="connsiteY1" fmla="*/ 568117 h 609076"/>
                <a:gd name="connsiteX2" fmla="*/ 271227 w 501664"/>
                <a:gd name="connsiteY2" fmla="*/ 568117 h 609076"/>
                <a:gd name="connsiteX3" fmla="*/ 271227 w 501664"/>
                <a:gd name="connsiteY3" fmla="*/ 548396 h 609076"/>
                <a:gd name="connsiteX4" fmla="*/ 230970 w 501664"/>
                <a:gd name="connsiteY4" fmla="*/ 507437 h 609076"/>
                <a:gd name="connsiteX5" fmla="*/ 230970 w 501664"/>
                <a:gd name="connsiteY5" fmla="*/ 527916 h 609076"/>
                <a:gd name="connsiteX6" fmla="*/ 271227 w 501664"/>
                <a:gd name="connsiteY6" fmla="*/ 527916 h 609076"/>
                <a:gd name="connsiteX7" fmla="*/ 271227 w 501664"/>
                <a:gd name="connsiteY7" fmla="*/ 507437 h 609076"/>
                <a:gd name="connsiteX8" fmla="*/ 230970 w 501664"/>
                <a:gd name="connsiteY8" fmla="*/ 467236 h 609076"/>
                <a:gd name="connsiteX9" fmla="*/ 230970 w 501664"/>
                <a:gd name="connsiteY9" fmla="*/ 487716 h 609076"/>
                <a:gd name="connsiteX10" fmla="*/ 271227 w 501664"/>
                <a:gd name="connsiteY10" fmla="*/ 487716 h 609076"/>
                <a:gd name="connsiteX11" fmla="*/ 271227 w 501664"/>
                <a:gd name="connsiteY11" fmla="*/ 467236 h 609076"/>
                <a:gd name="connsiteX12" fmla="*/ 230970 w 501664"/>
                <a:gd name="connsiteY12" fmla="*/ 427036 h 609076"/>
                <a:gd name="connsiteX13" fmla="*/ 230970 w 501664"/>
                <a:gd name="connsiteY13" fmla="*/ 446757 h 609076"/>
                <a:gd name="connsiteX14" fmla="*/ 271227 w 501664"/>
                <a:gd name="connsiteY14" fmla="*/ 446757 h 609076"/>
                <a:gd name="connsiteX15" fmla="*/ 271227 w 501664"/>
                <a:gd name="connsiteY15" fmla="*/ 427036 h 609076"/>
                <a:gd name="connsiteX16" fmla="*/ 291736 w 501664"/>
                <a:gd name="connsiteY16" fmla="*/ 409590 h 609076"/>
                <a:gd name="connsiteX17" fmla="*/ 291736 w 501664"/>
                <a:gd name="connsiteY17" fmla="*/ 490750 h 609076"/>
                <a:gd name="connsiteX18" fmla="*/ 402634 w 501664"/>
                <a:gd name="connsiteY18" fmla="*/ 533226 h 609076"/>
                <a:gd name="connsiteX19" fmla="*/ 387443 w 501664"/>
                <a:gd name="connsiteY19" fmla="*/ 434621 h 609076"/>
                <a:gd name="connsiteX20" fmla="*/ 210461 w 501664"/>
                <a:gd name="connsiteY20" fmla="*/ 409590 h 609076"/>
                <a:gd name="connsiteX21" fmla="*/ 113995 w 501664"/>
                <a:gd name="connsiteY21" fmla="*/ 434621 h 609076"/>
                <a:gd name="connsiteX22" fmla="*/ 98804 w 501664"/>
                <a:gd name="connsiteY22" fmla="*/ 533226 h 609076"/>
                <a:gd name="connsiteX23" fmla="*/ 210461 w 501664"/>
                <a:gd name="connsiteY23" fmla="*/ 490750 h 609076"/>
                <a:gd name="connsiteX24" fmla="*/ 230970 w 501664"/>
                <a:gd name="connsiteY24" fmla="*/ 386077 h 609076"/>
                <a:gd name="connsiteX25" fmla="*/ 230970 w 501664"/>
                <a:gd name="connsiteY25" fmla="*/ 406556 h 609076"/>
                <a:gd name="connsiteX26" fmla="*/ 271227 w 501664"/>
                <a:gd name="connsiteY26" fmla="*/ 406556 h 609076"/>
                <a:gd name="connsiteX27" fmla="*/ 271227 w 501664"/>
                <a:gd name="connsiteY27" fmla="*/ 386077 h 609076"/>
                <a:gd name="connsiteX28" fmla="*/ 291736 w 501664"/>
                <a:gd name="connsiteY28" fmla="*/ 345876 h 609076"/>
                <a:gd name="connsiteX29" fmla="*/ 291736 w 501664"/>
                <a:gd name="connsiteY29" fmla="*/ 388352 h 609076"/>
                <a:gd name="connsiteX30" fmla="*/ 384404 w 501664"/>
                <a:gd name="connsiteY30" fmla="*/ 413383 h 609076"/>
                <a:gd name="connsiteX31" fmla="*/ 373770 w 501664"/>
                <a:gd name="connsiteY31" fmla="*/ 345876 h 609076"/>
                <a:gd name="connsiteX32" fmla="*/ 301611 w 501664"/>
                <a:gd name="connsiteY32" fmla="*/ 345876 h 609076"/>
                <a:gd name="connsiteX33" fmla="*/ 230970 w 501664"/>
                <a:gd name="connsiteY33" fmla="*/ 345876 h 609076"/>
                <a:gd name="connsiteX34" fmla="*/ 230970 w 501664"/>
                <a:gd name="connsiteY34" fmla="*/ 366356 h 609076"/>
                <a:gd name="connsiteX35" fmla="*/ 271227 w 501664"/>
                <a:gd name="connsiteY35" fmla="*/ 366356 h 609076"/>
                <a:gd name="connsiteX36" fmla="*/ 271227 w 501664"/>
                <a:gd name="connsiteY36" fmla="*/ 345876 h 609076"/>
                <a:gd name="connsiteX37" fmla="*/ 127668 w 501664"/>
                <a:gd name="connsiteY37" fmla="*/ 345876 h 609076"/>
                <a:gd name="connsiteX38" fmla="*/ 117793 w 501664"/>
                <a:gd name="connsiteY38" fmla="*/ 413383 h 609076"/>
                <a:gd name="connsiteX39" fmla="*/ 210461 w 501664"/>
                <a:gd name="connsiteY39" fmla="*/ 388352 h 609076"/>
                <a:gd name="connsiteX40" fmla="*/ 210461 w 501664"/>
                <a:gd name="connsiteY40" fmla="*/ 345876 h 609076"/>
                <a:gd name="connsiteX41" fmla="*/ 200587 w 501664"/>
                <a:gd name="connsiteY41" fmla="*/ 345876 h 609076"/>
                <a:gd name="connsiteX42" fmla="*/ 230555 w 501664"/>
                <a:gd name="connsiteY42" fmla="*/ 264757 h 609076"/>
                <a:gd name="connsiteX43" fmla="*/ 240851 w 501664"/>
                <a:gd name="connsiteY43" fmla="*/ 274992 h 609076"/>
                <a:gd name="connsiteX44" fmla="*/ 230555 w 501664"/>
                <a:gd name="connsiteY44" fmla="*/ 285227 h 609076"/>
                <a:gd name="connsiteX45" fmla="*/ 220336 w 501664"/>
                <a:gd name="connsiteY45" fmla="*/ 275069 h 609076"/>
                <a:gd name="connsiteX46" fmla="*/ 220336 w 501664"/>
                <a:gd name="connsiteY46" fmla="*/ 274915 h 609076"/>
                <a:gd name="connsiteX47" fmla="*/ 220336 w 501664"/>
                <a:gd name="connsiteY47" fmla="*/ 224516 h 609076"/>
                <a:gd name="connsiteX48" fmla="*/ 220336 w 501664"/>
                <a:gd name="connsiteY48" fmla="*/ 274915 h 609076"/>
                <a:gd name="connsiteX49" fmla="*/ 220259 w 501664"/>
                <a:gd name="connsiteY49" fmla="*/ 274992 h 609076"/>
                <a:gd name="connsiteX50" fmla="*/ 220336 w 501664"/>
                <a:gd name="connsiteY50" fmla="*/ 275069 h 609076"/>
                <a:gd name="connsiteX51" fmla="*/ 220336 w 501664"/>
                <a:gd name="connsiteY51" fmla="*/ 275336 h 609076"/>
                <a:gd name="connsiteX52" fmla="*/ 220336 w 501664"/>
                <a:gd name="connsiteY52" fmla="*/ 325397 h 609076"/>
                <a:gd name="connsiteX53" fmla="*/ 281102 w 501664"/>
                <a:gd name="connsiteY53" fmla="*/ 325397 h 609076"/>
                <a:gd name="connsiteX54" fmla="*/ 281102 w 501664"/>
                <a:gd name="connsiteY54" fmla="*/ 224516 h 609076"/>
                <a:gd name="connsiteX55" fmla="*/ 402634 w 501664"/>
                <a:gd name="connsiteY55" fmla="*/ 82677 h 609076"/>
                <a:gd name="connsiteX56" fmla="*/ 402634 w 501664"/>
                <a:gd name="connsiteY56" fmla="*/ 110741 h 609076"/>
                <a:gd name="connsiteX57" fmla="*/ 443652 w 501664"/>
                <a:gd name="connsiteY57" fmla="*/ 140323 h 609076"/>
                <a:gd name="connsiteX58" fmla="*/ 443652 w 501664"/>
                <a:gd name="connsiteY58" fmla="*/ 82677 h 609076"/>
                <a:gd name="connsiteX59" fmla="*/ 249959 w 501664"/>
                <a:gd name="connsiteY59" fmla="*/ 74333 h 609076"/>
                <a:gd name="connsiteX60" fmla="*/ 179319 w 501664"/>
                <a:gd name="connsiteY60" fmla="*/ 123636 h 609076"/>
                <a:gd name="connsiteX61" fmla="*/ 200587 w 501664"/>
                <a:gd name="connsiteY61" fmla="*/ 123636 h 609076"/>
                <a:gd name="connsiteX62" fmla="*/ 210461 w 501664"/>
                <a:gd name="connsiteY62" fmla="*/ 133496 h 609076"/>
                <a:gd name="connsiteX63" fmla="*/ 200587 w 501664"/>
                <a:gd name="connsiteY63" fmla="*/ 143357 h 609076"/>
                <a:gd name="connsiteX64" fmla="*/ 149695 w 501664"/>
                <a:gd name="connsiteY64" fmla="*/ 143357 h 609076"/>
                <a:gd name="connsiteX65" fmla="*/ 105640 w 501664"/>
                <a:gd name="connsiteY65" fmla="*/ 173697 h 609076"/>
                <a:gd name="connsiteX66" fmla="*/ 149695 w 501664"/>
                <a:gd name="connsiteY66" fmla="*/ 173697 h 609076"/>
                <a:gd name="connsiteX67" fmla="*/ 159570 w 501664"/>
                <a:gd name="connsiteY67" fmla="*/ 184316 h 609076"/>
                <a:gd name="connsiteX68" fmla="*/ 149695 w 501664"/>
                <a:gd name="connsiteY68" fmla="*/ 194176 h 609076"/>
                <a:gd name="connsiteX69" fmla="*/ 98804 w 501664"/>
                <a:gd name="connsiteY69" fmla="*/ 194176 h 609076"/>
                <a:gd name="connsiteX70" fmla="*/ 98804 w 501664"/>
                <a:gd name="connsiteY70" fmla="*/ 224516 h 609076"/>
                <a:gd name="connsiteX71" fmla="*/ 170204 w 501664"/>
                <a:gd name="connsiteY71" fmla="*/ 224516 h 609076"/>
                <a:gd name="connsiteX72" fmla="*/ 180078 w 501664"/>
                <a:gd name="connsiteY72" fmla="*/ 234377 h 609076"/>
                <a:gd name="connsiteX73" fmla="*/ 170204 w 501664"/>
                <a:gd name="connsiteY73" fmla="*/ 244996 h 609076"/>
                <a:gd name="connsiteX74" fmla="*/ 98804 w 501664"/>
                <a:gd name="connsiteY74" fmla="*/ 244996 h 609076"/>
                <a:gd name="connsiteX75" fmla="*/ 98804 w 501664"/>
                <a:gd name="connsiteY75" fmla="*/ 275336 h 609076"/>
                <a:gd name="connsiteX76" fmla="*/ 149695 w 501664"/>
                <a:gd name="connsiteY76" fmla="*/ 275336 h 609076"/>
                <a:gd name="connsiteX77" fmla="*/ 159570 w 501664"/>
                <a:gd name="connsiteY77" fmla="*/ 285196 h 609076"/>
                <a:gd name="connsiteX78" fmla="*/ 149695 w 501664"/>
                <a:gd name="connsiteY78" fmla="*/ 295057 h 609076"/>
                <a:gd name="connsiteX79" fmla="*/ 98804 w 501664"/>
                <a:gd name="connsiteY79" fmla="*/ 295057 h 609076"/>
                <a:gd name="connsiteX80" fmla="*/ 98804 w 501664"/>
                <a:gd name="connsiteY80" fmla="*/ 325397 h 609076"/>
                <a:gd name="connsiteX81" fmla="*/ 200587 w 501664"/>
                <a:gd name="connsiteY81" fmla="*/ 325397 h 609076"/>
                <a:gd name="connsiteX82" fmla="*/ 200587 w 501664"/>
                <a:gd name="connsiteY82" fmla="*/ 204037 h 609076"/>
                <a:gd name="connsiteX83" fmla="*/ 301611 w 501664"/>
                <a:gd name="connsiteY83" fmla="*/ 204037 h 609076"/>
                <a:gd name="connsiteX84" fmla="*/ 301611 w 501664"/>
                <a:gd name="connsiteY84" fmla="*/ 325397 h 609076"/>
                <a:gd name="connsiteX85" fmla="*/ 402634 w 501664"/>
                <a:gd name="connsiteY85" fmla="*/ 325397 h 609076"/>
                <a:gd name="connsiteX86" fmla="*/ 402634 w 501664"/>
                <a:gd name="connsiteY86" fmla="*/ 295057 h 609076"/>
                <a:gd name="connsiteX87" fmla="*/ 331994 w 501664"/>
                <a:gd name="connsiteY87" fmla="*/ 295057 h 609076"/>
                <a:gd name="connsiteX88" fmla="*/ 322119 w 501664"/>
                <a:gd name="connsiteY88" fmla="*/ 285196 h 609076"/>
                <a:gd name="connsiteX89" fmla="*/ 331994 w 501664"/>
                <a:gd name="connsiteY89" fmla="*/ 275336 h 609076"/>
                <a:gd name="connsiteX90" fmla="*/ 402634 w 501664"/>
                <a:gd name="connsiteY90" fmla="*/ 275336 h 609076"/>
                <a:gd name="connsiteX91" fmla="*/ 402634 w 501664"/>
                <a:gd name="connsiteY91" fmla="*/ 244996 h 609076"/>
                <a:gd name="connsiteX92" fmla="*/ 352502 w 501664"/>
                <a:gd name="connsiteY92" fmla="*/ 244996 h 609076"/>
                <a:gd name="connsiteX93" fmla="*/ 341868 w 501664"/>
                <a:gd name="connsiteY93" fmla="*/ 234377 h 609076"/>
                <a:gd name="connsiteX94" fmla="*/ 352502 w 501664"/>
                <a:gd name="connsiteY94" fmla="*/ 224516 h 609076"/>
                <a:gd name="connsiteX95" fmla="*/ 402634 w 501664"/>
                <a:gd name="connsiteY95" fmla="*/ 224516 h 609076"/>
                <a:gd name="connsiteX96" fmla="*/ 402634 w 501664"/>
                <a:gd name="connsiteY96" fmla="*/ 194176 h 609076"/>
                <a:gd name="connsiteX97" fmla="*/ 311485 w 501664"/>
                <a:gd name="connsiteY97" fmla="*/ 194176 h 609076"/>
                <a:gd name="connsiteX98" fmla="*/ 301611 w 501664"/>
                <a:gd name="connsiteY98" fmla="*/ 184316 h 609076"/>
                <a:gd name="connsiteX99" fmla="*/ 311485 w 501664"/>
                <a:gd name="connsiteY99" fmla="*/ 173697 h 609076"/>
                <a:gd name="connsiteX100" fmla="*/ 386683 w 501664"/>
                <a:gd name="connsiteY100" fmla="*/ 173697 h 609076"/>
                <a:gd name="connsiteX101" fmla="*/ 344906 w 501664"/>
                <a:gd name="connsiteY101" fmla="*/ 143357 h 609076"/>
                <a:gd name="connsiteX102" fmla="*/ 341868 w 501664"/>
                <a:gd name="connsiteY102" fmla="*/ 143357 h 609076"/>
                <a:gd name="connsiteX103" fmla="*/ 271227 w 501664"/>
                <a:gd name="connsiteY103" fmla="*/ 143357 h 609076"/>
                <a:gd name="connsiteX104" fmla="*/ 261353 w 501664"/>
                <a:gd name="connsiteY104" fmla="*/ 133496 h 609076"/>
                <a:gd name="connsiteX105" fmla="*/ 271227 w 501664"/>
                <a:gd name="connsiteY105" fmla="*/ 123636 h 609076"/>
                <a:gd name="connsiteX106" fmla="*/ 317562 w 501664"/>
                <a:gd name="connsiteY106" fmla="*/ 123636 h 609076"/>
                <a:gd name="connsiteX107" fmla="*/ 250719 w 501664"/>
                <a:gd name="connsiteY107" fmla="*/ 24272 h 609076"/>
                <a:gd name="connsiteX108" fmla="*/ 21327 w 501664"/>
                <a:gd name="connsiteY108" fmla="*/ 183557 h 609076"/>
                <a:gd name="connsiteX109" fmla="*/ 31201 w 501664"/>
                <a:gd name="connsiteY109" fmla="*/ 201003 h 609076"/>
                <a:gd name="connsiteX110" fmla="*/ 79055 w 501664"/>
                <a:gd name="connsiteY110" fmla="*/ 168387 h 609076"/>
                <a:gd name="connsiteX111" fmla="*/ 250719 w 501664"/>
                <a:gd name="connsiteY111" fmla="*/ 49303 h 609076"/>
                <a:gd name="connsiteX112" fmla="*/ 423143 w 501664"/>
                <a:gd name="connsiteY112" fmla="*/ 175214 h 609076"/>
                <a:gd name="connsiteX113" fmla="*/ 470237 w 501664"/>
                <a:gd name="connsiteY113" fmla="*/ 210105 h 609076"/>
                <a:gd name="connsiteX114" fmla="*/ 480871 w 501664"/>
                <a:gd name="connsiteY114" fmla="*/ 191901 h 609076"/>
                <a:gd name="connsiteX115" fmla="*/ 463401 w 501664"/>
                <a:gd name="connsiteY115" fmla="*/ 179765 h 609076"/>
                <a:gd name="connsiteX116" fmla="*/ 388962 w 501664"/>
                <a:gd name="connsiteY116" fmla="*/ 125153 h 609076"/>
                <a:gd name="connsiteX117" fmla="*/ 402640 w 501664"/>
                <a:gd name="connsiteY117" fmla="*/ 12184 h 609076"/>
                <a:gd name="connsiteX118" fmla="*/ 413253 w 501664"/>
                <a:gd name="connsiteY118" fmla="*/ 22044 h 609076"/>
                <a:gd name="connsiteX119" fmla="*/ 413253 w 501664"/>
                <a:gd name="connsiteY119" fmla="*/ 32662 h 609076"/>
                <a:gd name="connsiteX120" fmla="*/ 402640 w 501664"/>
                <a:gd name="connsiteY120" fmla="*/ 42522 h 609076"/>
                <a:gd name="connsiteX121" fmla="*/ 392784 w 501664"/>
                <a:gd name="connsiteY121" fmla="*/ 32662 h 609076"/>
                <a:gd name="connsiteX122" fmla="*/ 392784 w 501664"/>
                <a:gd name="connsiteY122" fmla="*/ 22044 h 609076"/>
                <a:gd name="connsiteX123" fmla="*/ 402640 w 501664"/>
                <a:gd name="connsiteY123" fmla="*/ 12184 h 609076"/>
                <a:gd name="connsiteX124" fmla="*/ 432978 w 501664"/>
                <a:gd name="connsiteY124" fmla="*/ 2315 h 609076"/>
                <a:gd name="connsiteX125" fmla="*/ 443591 w 501664"/>
                <a:gd name="connsiteY125" fmla="*/ 12178 h 609076"/>
                <a:gd name="connsiteX126" fmla="*/ 443591 w 501664"/>
                <a:gd name="connsiteY126" fmla="*/ 42528 h 609076"/>
                <a:gd name="connsiteX127" fmla="*/ 432978 w 501664"/>
                <a:gd name="connsiteY127" fmla="*/ 52391 h 609076"/>
                <a:gd name="connsiteX128" fmla="*/ 423122 w 501664"/>
                <a:gd name="connsiteY128" fmla="*/ 42528 h 609076"/>
                <a:gd name="connsiteX129" fmla="*/ 423122 w 501664"/>
                <a:gd name="connsiteY129" fmla="*/ 12178 h 609076"/>
                <a:gd name="connsiteX130" fmla="*/ 432978 w 501664"/>
                <a:gd name="connsiteY130" fmla="*/ 2315 h 609076"/>
                <a:gd name="connsiteX131" fmla="*/ 250719 w 501664"/>
                <a:gd name="connsiteY131" fmla="*/ 0 h 609076"/>
                <a:gd name="connsiteX132" fmla="*/ 257555 w 501664"/>
                <a:gd name="connsiteY132" fmla="*/ 4551 h 609076"/>
                <a:gd name="connsiteX133" fmla="*/ 382885 w 501664"/>
                <a:gd name="connsiteY133" fmla="*/ 95571 h 609076"/>
                <a:gd name="connsiteX134" fmla="*/ 382885 w 501664"/>
                <a:gd name="connsiteY134" fmla="*/ 62956 h 609076"/>
                <a:gd name="connsiteX135" fmla="*/ 463401 w 501664"/>
                <a:gd name="connsiteY135" fmla="*/ 62956 h 609076"/>
                <a:gd name="connsiteX136" fmla="*/ 463401 w 501664"/>
                <a:gd name="connsiteY136" fmla="*/ 154734 h 609076"/>
                <a:gd name="connsiteX137" fmla="*/ 494543 w 501664"/>
                <a:gd name="connsiteY137" fmla="*/ 177489 h 609076"/>
                <a:gd name="connsiteX138" fmla="*/ 499101 w 501664"/>
                <a:gd name="connsiteY138" fmla="*/ 200244 h 609076"/>
                <a:gd name="connsiteX139" fmla="*/ 486188 w 501664"/>
                <a:gd name="connsiteY139" fmla="*/ 222999 h 609076"/>
                <a:gd name="connsiteX140" fmla="*/ 474794 w 501664"/>
                <a:gd name="connsiteY140" fmla="*/ 231343 h 609076"/>
                <a:gd name="connsiteX141" fmla="*/ 470996 w 501664"/>
                <a:gd name="connsiteY141" fmla="*/ 231343 h 609076"/>
                <a:gd name="connsiteX142" fmla="*/ 461122 w 501664"/>
                <a:gd name="connsiteY142" fmla="*/ 228309 h 609076"/>
                <a:gd name="connsiteX143" fmla="*/ 423143 w 501664"/>
                <a:gd name="connsiteY143" fmla="*/ 200244 h 609076"/>
                <a:gd name="connsiteX144" fmla="*/ 423143 w 501664"/>
                <a:gd name="connsiteY144" fmla="*/ 345876 h 609076"/>
                <a:gd name="connsiteX145" fmla="*/ 394279 w 501664"/>
                <a:gd name="connsiteY145" fmla="*/ 345876 h 609076"/>
                <a:gd name="connsiteX146" fmla="*/ 406432 w 501664"/>
                <a:gd name="connsiteY146" fmla="*/ 425519 h 609076"/>
                <a:gd name="connsiteX147" fmla="*/ 431498 w 501664"/>
                <a:gd name="connsiteY147" fmla="*/ 588597 h 609076"/>
                <a:gd name="connsiteX148" fmla="*/ 443652 w 501664"/>
                <a:gd name="connsiteY148" fmla="*/ 588597 h 609076"/>
                <a:gd name="connsiteX149" fmla="*/ 453526 w 501664"/>
                <a:gd name="connsiteY149" fmla="*/ 598457 h 609076"/>
                <a:gd name="connsiteX150" fmla="*/ 443652 w 501664"/>
                <a:gd name="connsiteY150" fmla="*/ 609076 h 609076"/>
                <a:gd name="connsiteX151" fmla="*/ 402634 w 501664"/>
                <a:gd name="connsiteY151" fmla="*/ 609076 h 609076"/>
                <a:gd name="connsiteX152" fmla="*/ 392760 w 501664"/>
                <a:gd name="connsiteY152" fmla="*/ 598457 h 609076"/>
                <a:gd name="connsiteX153" fmla="*/ 402634 w 501664"/>
                <a:gd name="connsiteY153" fmla="*/ 588597 h 609076"/>
                <a:gd name="connsiteX154" fmla="*/ 410990 w 501664"/>
                <a:gd name="connsiteY154" fmla="*/ 588597 h 609076"/>
                <a:gd name="connsiteX155" fmla="*/ 406432 w 501664"/>
                <a:gd name="connsiteY155" fmla="*/ 556739 h 609076"/>
                <a:gd name="connsiteX156" fmla="*/ 291736 w 501664"/>
                <a:gd name="connsiteY156" fmla="*/ 511988 h 609076"/>
                <a:gd name="connsiteX157" fmla="*/ 291736 w 501664"/>
                <a:gd name="connsiteY157" fmla="*/ 609076 h 609076"/>
                <a:gd name="connsiteX158" fmla="*/ 271227 w 501664"/>
                <a:gd name="connsiteY158" fmla="*/ 609076 h 609076"/>
                <a:gd name="connsiteX159" fmla="*/ 271227 w 501664"/>
                <a:gd name="connsiteY159" fmla="*/ 588597 h 609076"/>
                <a:gd name="connsiteX160" fmla="*/ 230970 w 501664"/>
                <a:gd name="connsiteY160" fmla="*/ 588597 h 609076"/>
                <a:gd name="connsiteX161" fmla="*/ 230970 w 501664"/>
                <a:gd name="connsiteY161" fmla="*/ 609076 h 609076"/>
                <a:gd name="connsiteX162" fmla="*/ 210461 w 501664"/>
                <a:gd name="connsiteY162" fmla="*/ 609076 h 609076"/>
                <a:gd name="connsiteX163" fmla="*/ 210461 w 501664"/>
                <a:gd name="connsiteY163" fmla="*/ 511988 h 609076"/>
                <a:gd name="connsiteX164" fmla="*/ 95765 w 501664"/>
                <a:gd name="connsiteY164" fmla="*/ 556739 h 609076"/>
                <a:gd name="connsiteX165" fmla="*/ 90448 w 501664"/>
                <a:gd name="connsiteY165" fmla="*/ 588597 h 609076"/>
                <a:gd name="connsiteX166" fmla="*/ 98804 w 501664"/>
                <a:gd name="connsiteY166" fmla="*/ 588597 h 609076"/>
                <a:gd name="connsiteX167" fmla="*/ 109438 w 501664"/>
                <a:gd name="connsiteY167" fmla="*/ 598457 h 609076"/>
                <a:gd name="connsiteX168" fmla="*/ 98804 w 501664"/>
                <a:gd name="connsiteY168" fmla="*/ 609076 h 609076"/>
                <a:gd name="connsiteX169" fmla="*/ 58546 w 501664"/>
                <a:gd name="connsiteY169" fmla="*/ 609076 h 609076"/>
                <a:gd name="connsiteX170" fmla="*/ 48672 w 501664"/>
                <a:gd name="connsiteY170" fmla="*/ 598457 h 609076"/>
                <a:gd name="connsiteX171" fmla="*/ 58546 w 501664"/>
                <a:gd name="connsiteY171" fmla="*/ 588597 h 609076"/>
                <a:gd name="connsiteX172" fmla="*/ 69940 w 501664"/>
                <a:gd name="connsiteY172" fmla="*/ 588597 h 609076"/>
                <a:gd name="connsiteX173" fmla="*/ 95006 w 501664"/>
                <a:gd name="connsiteY173" fmla="*/ 425519 h 609076"/>
                <a:gd name="connsiteX174" fmla="*/ 107159 w 501664"/>
                <a:gd name="connsiteY174" fmla="*/ 345876 h 609076"/>
                <a:gd name="connsiteX175" fmla="*/ 79055 w 501664"/>
                <a:gd name="connsiteY175" fmla="*/ 345876 h 609076"/>
                <a:gd name="connsiteX176" fmla="*/ 79055 w 501664"/>
                <a:gd name="connsiteY176" fmla="*/ 192659 h 609076"/>
                <a:gd name="connsiteX177" fmla="*/ 40316 w 501664"/>
                <a:gd name="connsiteY177" fmla="*/ 219207 h 609076"/>
                <a:gd name="connsiteX178" fmla="*/ 26644 w 501664"/>
                <a:gd name="connsiteY178" fmla="*/ 222241 h 609076"/>
                <a:gd name="connsiteX179" fmla="*/ 15250 w 501664"/>
                <a:gd name="connsiteY179" fmla="*/ 213897 h 609076"/>
                <a:gd name="connsiteX180" fmla="*/ 2337 w 501664"/>
                <a:gd name="connsiteY180" fmla="*/ 191142 h 609076"/>
                <a:gd name="connsiteX181" fmla="*/ 7654 w 501664"/>
                <a:gd name="connsiteY181" fmla="*/ 168387 h 60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01664" h="609076">
                  <a:moveTo>
                    <a:pt x="230970" y="548396"/>
                  </a:moveTo>
                  <a:lnTo>
                    <a:pt x="230970" y="568117"/>
                  </a:lnTo>
                  <a:lnTo>
                    <a:pt x="271227" y="568117"/>
                  </a:lnTo>
                  <a:lnTo>
                    <a:pt x="271227" y="548396"/>
                  </a:lnTo>
                  <a:close/>
                  <a:moveTo>
                    <a:pt x="230970" y="507437"/>
                  </a:moveTo>
                  <a:lnTo>
                    <a:pt x="230970" y="527916"/>
                  </a:lnTo>
                  <a:lnTo>
                    <a:pt x="271227" y="527916"/>
                  </a:lnTo>
                  <a:lnTo>
                    <a:pt x="271227" y="507437"/>
                  </a:lnTo>
                  <a:close/>
                  <a:moveTo>
                    <a:pt x="230970" y="467236"/>
                  </a:moveTo>
                  <a:lnTo>
                    <a:pt x="230970" y="487716"/>
                  </a:lnTo>
                  <a:lnTo>
                    <a:pt x="271227" y="487716"/>
                  </a:lnTo>
                  <a:lnTo>
                    <a:pt x="271227" y="467236"/>
                  </a:lnTo>
                  <a:close/>
                  <a:moveTo>
                    <a:pt x="230970" y="427036"/>
                  </a:moveTo>
                  <a:lnTo>
                    <a:pt x="230970" y="446757"/>
                  </a:lnTo>
                  <a:lnTo>
                    <a:pt x="271227" y="446757"/>
                  </a:lnTo>
                  <a:lnTo>
                    <a:pt x="271227" y="427036"/>
                  </a:lnTo>
                  <a:close/>
                  <a:moveTo>
                    <a:pt x="291736" y="409590"/>
                  </a:moveTo>
                  <a:lnTo>
                    <a:pt x="291736" y="490750"/>
                  </a:lnTo>
                  <a:lnTo>
                    <a:pt x="402634" y="533226"/>
                  </a:lnTo>
                  <a:lnTo>
                    <a:pt x="387443" y="434621"/>
                  </a:lnTo>
                  <a:close/>
                  <a:moveTo>
                    <a:pt x="210461" y="409590"/>
                  </a:moveTo>
                  <a:lnTo>
                    <a:pt x="113995" y="434621"/>
                  </a:lnTo>
                  <a:lnTo>
                    <a:pt x="98804" y="533226"/>
                  </a:lnTo>
                  <a:lnTo>
                    <a:pt x="210461" y="490750"/>
                  </a:lnTo>
                  <a:close/>
                  <a:moveTo>
                    <a:pt x="230970" y="386077"/>
                  </a:moveTo>
                  <a:lnTo>
                    <a:pt x="230970" y="406556"/>
                  </a:lnTo>
                  <a:lnTo>
                    <a:pt x="271227" y="406556"/>
                  </a:lnTo>
                  <a:lnTo>
                    <a:pt x="271227" y="386077"/>
                  </a:lnTo>
                  <a:close/>
                  <a:moveTo>
                    <a:pt x="291736" y="345876"/>
                  </a:moveTo>
                  <a:lnTo>
                    <a:pt x="291736" y="388352"/>
                  </a:lnTo>
                  <a:lnTo>
                    <a:pt x="384404" y="413383"/>
                  </a:lnTo>
                  <a:lnTo>
                    <a:pt x="373770" y="345876"/>
                  </a:lnTo>
                  <a:lnTo>
                    <a:pt x="301611" y="345876"/>
                  </a:lnTo>
                  <a:close/>
                  <a:moveTo>
                    <a:pt x="230970" y="345876"/>
                  </a:moveTo>
                  <a:lnTo>
                    <a:pt x="230970" y="366356"/>
                  </a:lnTo>
                  <a:lnTo>
                    <a:pt x="271227" y="366356"/>
                  </a:lnTo>
                  <a:lnTo>
                    <a:pt x="271227" y="345876"/>
                  </a:lnTo>
                  <a:close/>
                  <a:moveTo>
                    <a:pt x="127668" y="345876"/>
                  </a:moveTo>
                  <a:lnTo>
                    <a:pt x="117793" y="413383"/>
                  </a:lnTo>
                  <a:lnTo>
                    <a:pt x="210461" y="388352"/>
                  </a:lnTo>
                  <a:lnTo>
                    <a:pt x="210461" y="345876"/>
                  </a:lnTo>
                  <a:lnTo>
                    <a:pt x="200587" y="345876"/>
                  </a:lnTo>
                  <a:close/>
                  <a:moveTo>
                    <a:pt x="230555" y="264757"/>
                  </a:moveTo>
                  <a:cubicBezTo>
                    <a:pt x="236241" y="264757"/>
                    <a:pt x="240851" y="269339"/>
                    <a:pt x="240851" y="274992"/>
                  </a:cubicBezTo>
                  <a:cubicBezTo>
                    <a:pt x="240851" y="280645"/>
                    <a:pt x="236241" y="285227"/>
                    <a:pt x="230555" y="285227"/>
                  </a:cubicBezTo>
                  <a:lnTo>
                    <a:pt x="220336" y="275069"/>
                  </a:lnTo>
                  <a:lnTo>
                    <a:pt x="220336" y="274915"/>
                  </a:lnTo>
                  <a:close/>
                  <a:moveTo>
                    <a:pt x="220336" y="224516"/>
                  </a:moveTo>
                  <a:lnTo>
                    <a:pt x="220336" y="274915"/>
                  </a:lnTo>
                  <a:lnTo>
                    <a:pt x="220259" y="274992"/>
                  </a:lnTo>
                  <a:lnTo>
                    <a:pt x="220336" y="275069"/>
                  </a:lnTo>
                  <a:lnTo>
                    <a:pt x="220336" y="275336"/>
                  </a:lnTo>
                  <a:lnTo>
                    <a:pt x="220336" y="325397"/>
                  </a:lnTo>
                  <a:lnTo>
                    <a:pt x="281102" y="325397"/>
                  </a:lnTo>
                  <a:lnTo>
                    <a:pt x="281102" y="224516"/>
                  </a:lnTo>
                  <a:close/>
                  <a:moveTo>
                    <a:pt x="402634" y="82677"/>
                  </a:moveTo>
                  <a:lnTo>
                    <a:pt x="402634" y="110741"/>
                  </a:lnTo>
                  <a:lnTo>
                    <a:pt x="443652" y="140323"/>
                  </a:lnTo>
                  <a:lnTo>
                    <a:pt x="443652" y="82677"/>
                  </a:lnTo>
                  <a:close/>
                  <a:moveTo>
                    <a:pt x="249959" y="74333"/>
                  </a:moveTo>
                  <a:lnTo>
                    <a:pt x="179319" y="123636"/>
                  </a:lnTo>
                  <a:lnTo>
                    <a:pt x="200587" y="123636"/>
                  </a:lnTo>
                  <a:cubicBezTo>
                    <a:pt x="205904" y="123636"/>
                    <a:pt x="210461" y="128187"/>
                    <a:pt x="210461" y="133496"/>
                  </a:cubicBezTo>
                  <a:cubicBezTo>
                    <a:pt x="210461" y="138806"/>
                    <a:pt x="205904" y="143357"/>
                    <a:pt x="200587" y="143357"/>
                  </a:cubicBezTo>
                  <a:lnTo>
                    <a:pt x="149695" y="143357"/>
                  </a:lnTo>
                  <a:lnTo>
                    <a:pt x="105640" y="173697"/>
                  </a:lnTo>
                  <a:lnTo>
                    <a:pt x="149695" y="173697"/>
                  </a:lnTo>
                  <a:cubicBezTo>
                    <a:pt x="155012" y="173697"/>
                    <a:pt x="159570" y="178248"/>
                    <a:pt x="159570" y="184316"/>
                  </a:cubicBezTo>
                  <a:cubicBezTo>
                    <a:pt x="159570" y="189625"/>
                    <a:pt x="155012" y="194176"/>
                    <a:pt x="149695" y="194176"/>
                  </a:cubicBezTo>
                  <a:lnTo>
                    <a:pt x="98804" y="194176"/>
                  </a:lnTo>
                  <a:lnTo>
                    <a:pt x="98804" y="224516"/>
                  </a:lnTo>
                  <a:lnTo>
                    <a:pt x="170204" y="224516"/>
                  </a:lnTo>
                  <a:cubicBezTo>
                    <a:pt x="175521" y="224516"/>
                    <a:pt x="180078" y="229067"/>
                    <a:pt x="180078" y="234377"/>
                  </a:cubicBezTo>
                  <a:cubicBezTo>
                    <a:pt x="180078" y="240445"/>
                    <a:pt x="175521" y="244996"/>
                    <a:pt x="170204" y="244996"/>
                  </a:cubicBezTo>
                  <a:lnTo>
                    <a:pt x="98804" y="244996"/>
                  </a:lnTo>
                  <a:lnTo>
                    <a:pt x="98804" y="275336"/>
                  </a:lnTo>
                  <a:lnTo>
                    <a:pt x="149695" y="275336"/>
                  </a:lnTo>
                  <a:cubicBezTo>
                    <a:pt x="155012" y="275336"/>
                    <a:pt x="159570" y="279887"/>
                    <a:pt x="159570" y="285196"/>
                  </a:cubicBezTo>
                  <a:cubicBezTo>
                    <a:pt x="159570" y="290506"/>
                    <a:pt x="155012" y="295057"/>
                    <a:pt x="149695" y="295057"/>
                  </a:cubicBezTo>
                  <a:lnTo>
                    <a:pt x="98804" y="295057"/>
                  </a:lnTo>
                  <a:lnTo>
                    <a:pt x="98804" y="325397"/>
                  </a:lnTo>
                  <a:lnTo>
                    <a:pt x="200587" y="325397"/>
                  </a:lnTo>
                  <a:lnTo>
                    <a:pt x="200587" y="204037"/>
                  </a:lnTo>
                  <a:lnTo>
                    <a:pt x="301611" y="204037"/>
                  </a:lnTo>
                  <a:lnTo>
                    <a:pt x="301611" y="325397"/>
                  </a:lnTo>
                  <a:lnTo>
                    <a:pt x="402634" y="325397"/>
                  </a:lnTo>
                  <a:lnTo>
                    <a:pt x="402634" y="295057"/>
                  </a:lnTo>
                  <a:lnTo>
                    <a:pt x="331994" y="295057"/>
                  </a:lnTo>
                  <a:cubicBezTo>
                    <a:pt x="326677" y="295057"/>
                    <a:pt x="322119" y="290506"/>
                    <a:pt x="322119" y="285196"/>
                  </a:cubicBezTo>
                  <a:cubicBezTo>
                    <a:pt x="322119" y="279887"/>
                    <a:pt x="326677" y="275336"/>
                    <a:pt x="331994" y="275336"/>
                  </a:cubicBezTo>
                  <a:lnTo>
                    <a:pt x="402634" y="275336"/>
                  </a:lnTo>
                  <a:lnTo>
                    <a:pt x="402634" y="244996"/>
                  </a:lnTo>
                  <a:lnTo>
                    <a:pt x="352502" y="244996"/>
                  </a:lnTo>
                  <a:cubicBezTo>
                    <a:pt x="346426" y="244996"/>
                    <a:pt x="341868" y="240445"/>
                    <a:pt x="341868" y="234377"/>
                  </a:cubicBezTo>
                  <a:cubicBezTo>
                    <a:pt x="341868" y="229067"/>
                    <a:pt x="346426" y="224516"/>
                    <a:pt x="352502" y="224516"/>
                  </a:cubicBezTo>
                  <a:lnTo>
                    <a:pt x="402634" y="224516"/>
                  </a:lnTo>
                  <a:lnTo>
                    <a:pt x="402634" y="194176"/>
                  </a:lnTo>
                  <a:lnTo>
                    <a:pt x="311485" y="194176"/>
                  </a:lnTo>
                  <a:cubicBezTo>
                    <a:pt x="306168" y="194176"/>
                    <a:pt x="301611" y="189625"/>
                    <a:pt x="301611" y="184316"/>
                  </a:cubicBezTo>
                  <a:cubicBezTo>
                    <a:pt x="301611" y="178248"/>
                    <a:pt x="306168" y="173697"/>
                    <a:pt x="311485" y="173697"/>
                  </a:cubicBezTo>
                  <a:lnTo>
                    <a:pt x="386683" y="173697"/>
                  </a:lnTo>
                  <a:lnTo>
                    <a:pt x="344906" y="143357"/>
                  </a:lnTo>
                  <a:cubicBezTo>
                    <a:pt x="343387" y="143357"/>
                    <a:pt x="342628" y="143357"/>
                    <a:pt x="341868" y="143357"/>
                  </a:cubicBezTo>
                  <a:lnTo>
                    <a:pt x="271227" y="143357"/>
                  </a:lnTo>
                  <a:cubicBezTo>
                    <a:pt x="265910" y="143357"/>
                    <a:pt x="261353" y="138806"/>
                    <a:pt x="261353" y="133496"/>
                  </a:cubicBezTo>
                  <a:cubicBezTo>
                    <a:pt x="261353" y="128187"/>
                    <a:pt x="265910" y="123636"/>
                    <a:pt x="271227" y="123636"/>
                  </a:cubicBezTo>
                  <a:lnTo>
                    <a:pt x="317562" y="123636"/>
                  </a:lnTo>
                  <a:close/>
                  <a:moveTo>
                    <a:pt x="250719" y="24272"/>
                  </a:moveTo>
                  <a:lnTo>
                    <a:pt x="21327" y="183557"/>
                  </a:lnTo>
                  <a:lnTo>
                    <a:pt x="31201" y="201003"/>
                  </a:lnTo>
                  <a:lnTo>
                    <a:pt x="79055" y="168387"/>
                  </a:lnTo>
                  <a:lnTo>
                    <a:pt x="250719" y="49303"/>
                  </a:lnTo>
                  <a:lnTo>
                    <a:pt x="423143" y="175214"/>
                  </a:lnTo>
                  <a:lnTo>
                    <a:pt x="470237" y="210105"/>
                  </a:lnTo>
                  <a:lnTo>
                    <a:pt x="480871" y="191901"/>
                  </a:lnTo>
                  <a:lnTo>
                    <a:pt x="463401" y="179765"/>
                  </a:lnTo>
                  <a:lnTo>
                    <a:pt x="388962" y="125153"/>
                  </a:lnTo>
                  <a:close/>
                  <a:moveTo>
                    <a:pt x="402640" y="12184"/>
                  </a:moveTo>
                  <a:cubicBezTo>
                    <a:pt x="408704" y="12184"/>
                    <a:pt x="413253" y="16735"/>
                    <a:pt x="413253" y="22044"/>
                  </a:cubicBezTo>
                  <a:lnTo>
                    <a:pt x="413253" y="32662"/>
                  </a:lnTo>
                  <a:cubicBezTo>
                    <a:pt x="413253" y="37971"/>
                    <a:pt x="408704" y="42522"/>
                    <a:pt x="402640" y="42522"/>
                  </a:cubicBezTo>
                  <a:cubicBezTo>
                    <a:pt x="397333" y="42522"/>
                    <a:pt x="392784" y="37971"/>
                    <a:pt x="392784" y="32662"/>
                  </a:cubicBezTo>
                  <a:lnTo>
                    <a:pt x="392784" y="22044"/>
                  </a:lnTo>
                  <a:cubicBezTo>
                    <a:pt x="392784" y="16735"/>
                    <a:pt x="397333" y="12184"/>
                    <a:pt x="402640" y="12184"/>
                  </a:cubicBezTo>
                  <a:close/>
                  <a:moveTo>
                    <a:pt x="432978" y="2315"/>
                  </a:moveTo>
                  <a:cubicBezTo>
                    <a:pt x="439042" y="2315"/>
                    <a:pt x="443591" y="6867"/>
                    <a:pt x="443591" y="12178"/>
                  </a:cubicBezTo>
                  <a:lnTo>
                    <a:pt x="443591" y="42528"/>
                  </a:lnTo>
                  <a:cubicBezTo>
                    <a:pt x="443591" y="47839"/>
                    <a:pt x="439042" y="52391"/>
                    <a:pt x="432978" y="52391"/>
                  </a:cubicBezTo>
                  <a:cubicBezTo>
                    <a:pt x="427671" y="52391"/>
                    <a:pt x="423122" y="47839"/>
                    <a:pt x="423122" y="42528"/>
                  </a:cubicBezTo>
                  <a:lnTo>
                    <a:pt x="423122" y="12178"/>
                  </a:lnTo>
                  <a:cubicBezTo>
                    <a:pt x="423122" y="6867"/>
                    <a:pt x="427671" y="2315"/>
                    <a:pt x="432978" y="2315"/>
                  </a:cubicBezTo>
                  <a:close/>
                  <a:moveTo>
                    <a:pt x="250719" y="0"/>
                  </a:moveTo>
                  <a:lnTo>
                    <a:pt x="257555" y="4551"/>
                  </a:lnTo>
                  <a:lnTo>
                    <a:pt x="382885" y="95571"/>
                  </a:lnTo>
                  <a:lnTo>
                    <a:pt x="382885" y="62956"/>
                  </a:lnTo>
                  <a:lnTo>
                    <a:pt x="463401" y="62956"/>
                  </a:lnTo>
                  <a:lnTo>
                    <a:pt x="463401" y="154734"/>
                  </a:lnTo>
                  <a:lnTo>
                    <a:pt x="494543" y="177489"/>
                  </a:lnTo>
                  <a:cubicBezTo>
                    <a:pt x="502139" y="182799"/>
                    <a:pt x="503658" y="192659"/>
                    <a:pt x="499101" y="200244"/>
                  </a:cubicBezTo>
                  <a:lnTo>
                    <a:pt x="486188" y="222999"/>
                  </a:lnTo>
                  <a:cubicBezTo>
                    <a:pt x="483909" y="226792"/>
                    <a:pt x="479352" y="229826"/>
                    <a:pt x="474794" y="231343"/>
                  </a:cubicBezTo>
                  <a:cubicBezTo>
                    <a:pt x="473275" y="231343"/>
                    <a:pt x="472515" y="231343"/>
                    <a:pt x="470996" y="231343"/>
                  </a:cubicBezTo>
                  <a:cubicBezTo>
                    <a:pt x="467198" y="231343"/>
                    <a:pt x="464160" y="229826"/>
                    <a:pt x="461122" y="228309"/>
                  </a:cubicBezTo>
                  <a:lnTo>
                    <a:pt x="423143" y="200244"/>
                  </a:lnTo>
                  <a:lnTo>
                    <a:pt x="423143" y="345876"/>
                  </a:lnTo>
                  <a:lnTo>
                    <a:pt x="394279" y="345876"/>
                  </a:lnTo>
                  <a:lnTo>
                    <a:pt x="406432" y="425519"/>
                  </a:lnTo>
                  <a:lnTo>
                    <a:pt x="431498" y="588597"/>
                  </a:lnTo>
                  <a:lnTo>
                    <a:pt x="443652" y="588597"/>
                  </a:lnTo>
                  <a:cubicBezTo>
                    <a:pt x="448969" y="588597"/>
                    <a:pt x="453526" y="593147"/>
                    <a:pt x="453526" y="598457"/>
                  </a:cubicBezTo>
                  <a:cubicBezTo>
                    <a:pt x="453526" y="604525"/>
                    <a:pt x="448969" y="609076"/>
                    <a:pt x="443652" y="609076"/>
                  </a:cubicBezTo>
                  <a:lnTo>
                    <a:pt x="402634" y="609076"/>
                  </a:lnTo>
                  <a:cubicBezTo>
                    <a:pt x="397317" y="609076"/>
                    <a:pt x="392760" y="604525"/>
                    <a:pt x="392760" y="598457"/>
                  </a:cubicBezTo>
                  <a:cubicBezTo>
                    <a:pt x="392760" y="593147"/>
                    <a:pt x="397317" y="588597"/>
                    <a:pt x="402634" y="588597"/>
                  </a:cubicBezTo>
                  <a:lnTo>
                    <a:pt x="410990" y="588597"/>
                  </a:lnTo>
                  <a:lnTo>
                    <a:pt x="406432" y="556739"/>
                  </a:lnTo>
                  <a:lnTo>
                    <a:pt x="291736" y="511988"/>
                  </a:lnTo>
                  <a:lnTo>
                    <a:pt x="291736" y="609076"/>
                  </a:lnTo>
                  <a:lnTo>
                    <a:pt x="271227" y="609076"/>
                  </a:lnTo>
                  <a:lnTo>
                    <a:pt x="271227" y="588597"/>
                  </a:lnTo>
                  <a:lnTo>
                    <a:pt x="230970" y="588597"/>
                  </a:lnTo>
                  <a:lnTo>
                    <a:pt x="230970" y="609076"/>
                  </a:lnTo>
                  <a:lnTo>
                    <a:pt x="210461" y="609076"/>
                  </a:lnTo>
                  <a:lnTo>
                    <a:pt x="210461" y="511988"/>
                  </a:lnTo>
                  <a:lnTo>
                    <a:pt x="95765" y="556739"/>
                  </a:lnTo>
                  <a:lnTo>
                    <a:pt x="90448" y="588597"/>
                  </a:lnTo>
                  <a:lnTo>
                    <a:pt x="98804" y="588597"/>
                  </a:lnTo>
                  <a:cubicBezTo>
                    <a:pt x="104880" y="588597"/>
                    <a:pt x="109438" y="593147"/>
                    <a:pt x="109438" y="598457"/>
                  </a:cubicBezTo>
                  <a:cubicBezTo>
                    <a:pt x="109438" y="604525"/>
                    <a:pt x="104880" y="609076"/>
                    <a:pt x="98804" y="609076"/>
                  </a:cubicBezTo>
                  <a:lnTo>
                    <a:pt x="58546" y="609076"/>
                  </a:lnTo>
                  <a:cubicBezTo>
                    <a:pt x="53229" y="609076"/>
                    <a:pt x="48672" y="604525"/>
                    <a:pt x="48672" y="598457"/>
                  </a:cubicBezTo>
                  <a:cubicBezTo>
                    <a:pt x="48672" y="593147"/>
                    <a:pt x="53229" y="588597"/>
                    <a:pt x="58546" y="588597"/>
                  </a:cubicBezTo>
                  <a:lnTo>
                    <a:pt x="69940" y="588597"/>
                  </a:lnTo>
                  <a:lnTo>
                    <a:pt x="95006" y="425519"/>
                  </a:lnTo>
                  <a:lnTo>
                    <a:pt x="107159" y="345876"/>
                  </a:lnTo>
                  <a:lnTo>
                    <a:pt x="79055" y="345876"/>
                  </a:lnTo>
                  <a:lnTo>
                    <a:pt x="79055" y="192659"/>
                  </a:lnTo>
                  <a:lnTo>
                    <a:pt x="40316" y="219207"/>
                  </a:lnTo>
                  <a:cubicBezTo>
                    <a:pt x="36518" y="222241"/>
                    <a:pt x="31201" y="222999"/>
                    <a:pt x="26644" y="222241"/>
                  </a:cubicBezTo>
                  <a:cubicBezTo>
                    <a:pt x="22086" y="220724"/>
                    <a:pt x="17529" y="217690"/>
                    <a:pt x="15250" y="213897"/>
                  </a:cubicBezTo>
                  <a:lnTo>
                    <a:pt x="2337" y="191142"/>
                  </a:lnTo>
                  <a:cubicBezTo>
                    <a:pt x="-2220" y="182799"/>
                    <a:pt x="59" y="172938"/>
                    <a:pt x="7654" y="168387"/>
                  </a:cubicBezTo>
                  <a:close/>
                </a:path>
              </a:pathLst>
            </a:custGeom>
            <a:solidFill>
              <a:schemeClr val="accent6">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2" name="任意多边形: 形状 21">
              <a:extLst>
                <a:ext uri="{FF2B5EF4-FFF2-40B4-BE49-F238E27FC236}">
                  <a16:creationId xmlns:a16="http://schemas.microsoft.com/office/drawing/2014/main" id="{9C1D055A-9839-B576-8516-238009F34ABC}"/>
                </a:ext>
              </a:extLst>
            </p:cNvPr>
            <p:cNvSpPr/>
            <p:nvPr/>
          </p:nvSpPr>
          <p:spPr>
            <a:xfrm>
              <a:off x="660400" y="5229744"/>
              <a:ext cx="460443" cy="5137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43737" h="606685">
                  <a:moveTo>
                    <a:pt x="366653" y="465836"/>
                  </a:moveTo>
                  <a:cubicBezTo>
                    <a:pt x="373327" y="465836"/>
                    <a:pt x="378755" y="471170"/>
                    <a:pt x="378755" y="477927"/>
                  </a:cubicBezTo>
                  <a:lnTo>
                    <a:pt x="378755" y="483172"/>
                  </a:lnTo>
                  <a:cubicBezTo>
                    <a:pt x="378755" y="489839"/>
                    <a:pt x="373327" y="495262"/>
                    <a:pt x="366653" y="495262"/>
                  </a:cubicBezTo>
                  <a:cubicBezTo>
                    <a:pt x="359979" y="495262"/>
                    <a:pt x="354551" y="489839"/>
                    <a:pt x="354551" y="483172"/>
                  </a:cubicBezTo>
                  <a:lnTo>
                    <a:pt x="354551" y="477927"/>
                  </a:lnTo>
                  <a:cubicBezTo>
                    <a:pt x="354551" y="471170"/>
                    <a:pt x="359979" y="465836"/>
                    <a:pt x="366653" y="465836"/>
                  </a:cubicBezTo>
                  <a:close/>
                  <a:moveTo>
                    <a:pt x="278671" y="377495"/>
                  </a:moveTo>
                  <a:cubicBezTo>
                    <a:pt x="263094" y="380339"/>
                    <a:pt x="249209" y="388870"/>
                    <a:pt x="239418" y="401756"/>
                  </a:cubicBezTo>
                  <a:cubicBezTo>
                    <a:pt x="239240" y="401934"/>
                    <a:pt x="239151" y="402112"/>
                    <a:pt x="238973" y="402289"/>
                  </a:cubicBezTo>
                  <a:cubicBezTo>
                    <a:pt x="238884" y="402467"/>
                    <a:pt x="238795" y="402645"/>
                    <a:pt x="238706" y="402822"/>
                  </a:cubicBezTo>
                  <a:cubicBezTo>
                    <a:pt x="230784" y="413664"/>
                    <a:pt x="226601" y="426639"/>
                    <a:pt x="226601" y="440147"/>
                  </a:cubicBezTo>
                  <a:cubicBezTo>
                    <a:pt x="226601" y="446812"/>
                    <a:pt x="221171" y="452233"/>
                    <a:pt x="214496" y="452233"/>
                  </a:cubicBezTo>
                  <a:cubicBezTo>
                    <a:pt x="207731" y="452233"/>
                    <a:pt x="202390" y="446812"/>
                    <a:pt x="202390" y="440147"/>
                  </a:cubicBezTo>
                  <a:cubicBezTo>
                    <a:pt x="202390" y="426017"/>
                    <a:pt x="205684" y="412331"/>
                    <a:pt x="212003" y="400068"/>
                  </a:cubicBezTo>
                  <a:cubicBezTo>
                    <a:pt x="203993" y="397313"/>
                    <a:pt x="195626" y="395980"/>
                    <a:pt x="186903" y="395980"/>
                  </a:cubicBezTo>
                  <a:cubicBezTo>
                    <a:pt x="160022" y="395980"/>
                    <a:pt x="135545" y="409399"/>
                    <a:pt x="121037" y="430816"/>
                  </a:cubicBezTo>
                  <a:cubicBezTo>
                    <a:pt x="122461" y="430727"/>
                    <a:pt x="123885" y="430727"/>
                    <a:pt x="125309" y="430727"/>
                  </a:cubicBezTo>
                  <a:cubicBezTo>
                    <a:pt x="131985" y="430727"/>
                    <a:pt x="137414" y="436148"/>
                    <a:pt x="137414" y="442813"/>
                  </a:cubicBezTo>
                  <a:cubicBezTo>
                    <a:pt x="137414" y="449478"/>
                    <a:pt x="131985" y="454899"/>
                    <a:pt x="125309" y="454899"/>
                  </a:cubicBezTo>
                  <a:cubicBezTo>
                    <a:pt x="118545" y="454899"/>
                    <a:pt x="111869" y="455965"/>
                    <a:pt x="105460" y="458009"/>
                  </a:cubicBezTo>
                  <a:cubicBezTo>
                    <a:pt x="105193" y="458098"/>
                    <a:pt x="104036" y="458543"/>
                    <a:pt x="103769" y="458631"/>
                  </a:cubicBezTo>
                  <a:cubicBezTo>
                    <a:pt x="78402" y="467696"/>
                    <a:pt x="61401" y="491779"/>
                    <a:pt x="61401" y="518706"/>
                  </a:cubicBezTo>
                  <a:cubicBezTo>
                    <a:pt x="61401" y="553898"/>
                    <a:pt x="90062" y="582513"/>
                    <a:pt x="125309" y="582513"/>
                  </a:cubicBezTo>
                  <a:lnTo>
                    <a:pt x="455619" y="582513"/>
                  </a:lnTo>
                  <a:cubicBezTo>
                    <a:pt x="490866" y="582513"/>
                    <a:pt x="519527" y="553898"/>
                    <a:pt x="519527" y="518706"/>
                  </a:cubicBezTo>
                  <a:cubicBezTo>
                    <a:pt x="519527" y="491246"/>
                    <a:pt x="501992" y="466896"/>
                    <a:pt x="475913" y="458187"/>
                  </a:cubicBezTo>
                  <a:cubicBezTo>
                    <a:pt x="475913" y="458187"/>
                    <a:pt x="475824" y="458187"/>
                    <a:pt x="475824" y="458098"/>
                  </a:cubicBezTo>
                  <a:cubicBezTo>
                    <a:pt x="469326" y="455965"/>
                    <a:pt x="462562" y="454899"/>
                    <a:pt x="455619" y="454899"/>
                  </a:cubicBezTo>
                  <a:cubicBezTo>
                    <a:pt x="448943" y="454899"/>
                    <a:pt x="443514" y="449478"/>
                    <a:pt x="443514" y="442813"/>
                  </a:cubicBezTo>
                  <a:cubicBezTo>
                    <a:pt x="443514" y="436148"/>
                    <a:pt x="448943" y="430727"/>
                    <a:pt x="455619" y="430727"/>
                  </a:cubicBezTo>
                  <a:cubicBezTo>
                    <a:pt x="456598" y="430727"/>
                    <a:pt x="457577" y="430727"/>
                    <a:pt x="458556" y="430727"/>
                  </a:cubicBezTo>
                  <a:cubicBezTo>
                    <a:pt x="443959" y="409399"/>
                    <a:pt x="419571" y="395980"/>
                    <a:pt x="392690" y="395980"/>
                  </a:cubicBezTo>
                  <a:cubicBezTo>
                    <a:pt x="384412" y="395980"/>
                    <a:pt x="376402" y="397224"/>
                    <a:pt x="368658" y="399712"/>
                  </a:cubicBezTo>
                  <a:cubicBezTo>
                    <a:pt x="375156" y="412154"/>
                    <a:pt x="378627" y="425928"/>
                    <a:pt x="378627" y="440147"/>
                  </a:cubicBezTo>
                  <a:cubicBezTo>
                    <a:pt x="378627" y="446812"/>
                    <a:pt x="373197" y="452233"/>
                    <a:pt x="366522" y="452233"/>
                  </a:cubicBezTo>
                  <a:cubicBezTo>
                    <a:pt x="359757" y="452233"/>
                    <a:pt x="354417" y="446812"/>
                    <a:pt x="354417" y="440147"/>
                  </a:cubicBezTo>
                  <a:cubicBezTo>
                    <a:pt x="354417" y="427083"/>
                    <a:pt x="350411" y="414553"/>
                    <a:pt x="343024" y="403889"/>
                  </a:cubicBezTo>
                  <a:cubicBezTo>
                    <a:pt x="342756" y="403445"/>
                    <a:pt x="342489" y="403000"/>
                    <a:pt x="342222" y="402556"/>
                  </a:cubicBezTo>
                  <a:cubicBezTo>
                    <a:pt x="341866" y="402200"/>
                    <a:pt x="341510" y="401845"/>
                    <a:pt x="341154" y="401401"/>
                  </a:cubicBezTo>
                  <a:cubicBezTo>
                    <a:pt x="331541" y="388870"/>
                    <a:pt x="318012" y="380517"/>
                    <a:pt x="302881" y="377584"/>
                  </a:cubicBezTo>
                  <a:lnTo>
                    <a:pt x="302881" y="400956"/>
                  </a:lnTo>
                  <a:cubicBezTo>
                    <a:pt x="302881" y="407710"/>
                    <a:pt x="297451" y="413042"/>
                    <a:pt x="290776" y="413042"/>
                  </a:cubicBezTo>
                  <a:cubicBezTo>
                    <a:pt x="284100" y="413042"/>
                    <a:pt x="278671" y="407710"/>
                    <a:pt x="278671" y="400956"/>
                  </a:cubicBezTo>
                  <a:close/>
                  <a:moveTo>
                    <a:pt x="473955" y="122000"/>
                  </a:moveTo>
                  <a:cubicBezTo>
                    <a:pt x="472620" y="122000"/>
                    <a:pt x="471195" y="122267"/>
                    <a:pt x="469860" y="122622"/>
                  </a:cubicBezTo>
                  <a:cubicBezTo>
                    <a:pt x="395093" y="146350"/>
                    <a:pt x="344181" y="167945"/>
                    <a:pt x="330206" y="181986"/>
                  </a:cubicBezTo>
                  <a:cubicBezTo>
                    <a:pt x="306441" y="205714"/>
                    <a:pt x="303860" y="242772"/>
                    <a:pt x="322463" y="269432"/>
                  </a:cubicBezTo>
                  <a:lnTo>
                    <a:pt x="387528" y="204381"/>
                  </a:lnTo>
                  <a:cubicBezTo>
                    <a:pt x="392334" y="199671"/>
                    <a:pt x="399989" y="199671"/>
                    <a:pt x="404706" y="204381"/>
                  </a:cubicBezTo>
                  <a:cubicBezTo>
                    <a:pt x="409424" y="209091"/>
                    <a:pt x="409424" y="216733"/>
                    <a:pt x="404706" y="221443"/>
                  </a:cubicBezTo>
                  <a:lnTo>
                    <a:pt x="339552" y="286495"/>
                  </a:lnTo>
                  <a:cubicBezTo>
                    <a:pt x="366255" y="305068"/>
                    <a:pt x="403371" y="302491"/>
                    <a:pt x="427136" y="278674"/>
                  </a:cubicBezTo>
                  <a:cubicBezTo>
                    <a:pt x="441111" y="264722"/>
                    <a:pt x="462740" y="213890"/>
                    <a:pt x="486505" y="139330"/>
                  </a:cubicBezTo>
                  <a:cubicBezTo>
                    <a:pt x="488018" y="134531"/>
                    <a:pt x="486861" y="129465"/>
                    <a:pt x="483212" y="125911"/>
                  </a:cubicBezTo>
                  <a:cubicBezTo>
                    <a:pt x="480719" y="123333"/>
                    <a:pt x="477426" y="122000"/>
                    <a:pt x="473955" y="122000"/>
                  </a:cubicBezTo>
                  <a:close/>
                  <a:moveTo>
                    <a:pt x="81027" y="80815"/>
                  </a:moveTo>
                  <a:cubicBezTo>
                    <a:pt x="85742" y="76104"/>
                    <a:pt x="93393" y="76104"/>
                    <a:pt x="98108" y="80815"/>
                  </a:cubicBezTo>
                  <a:lnTo>
                    <a:pt x="114923" y="97524"/>
                  </a:lnTo>
                  <a:cubicBezTo>
                    <a:pt x="119638" y="102323"/>
                    <a:pt x="119638" y="109967"/>
                    <a:pt x="114923" y="114677"/>
                  </a:cubicBezTo>
                  <a:cubicBezTo>
                    <a:pt x="112521" y="116988"/>
                    <a:pt x="109407" y="118232"/>
                    <a:pt x="106382" y="118232"/>
                  </a:cubicBezTo>
                  <a:cubicBezTo>
                    <a:pt x="103268" y="118232"/>
                    <a:pt x="100154" y="116988"/>
                    <a:pt x="97752" y="114677"/>
                  </a:cubicBezTo>
                  <a:lnTo>
                    <a:pt x="81027" y="97879"/>
                  </a:lnTo>
                  <a:cubicBezTo>
                    <a:pt x="76311" y="93169"/>
                    <a:pt x="76311" y="85525"/>
                    <a:pt x="81027" y="80815"/>
                  </a:cubicBezTo>
                  <a:close/>
                  <a:moveTo>
                    <a:pt x="43243" y="24157"/>
                  </a:moveTo>
                  <a:cubicBezTo>
                    <a:pt x="38259" y="24157"/>
                    <a:pt x="33541" y="26112"/>
                    <a:pt x="29803" y="29755"/>
                  </a:cubicBezTo>
                  <a:cubicBezTo>
                    <a:pt x="24640" y="34910"/>
                    <a:pt x="22860" y="42197"/>
                    <a:pt x="25085" y="49129"/>
                  </a:cubicBezTo>
                  <a:cubicBezTo>
                    <a:pt x="54547" y="141462"/>
                    <a:pt x="81428" y="204558"/>
                    <a:pt x="98963" y="222065"/>
                  </a:cubicBezTo>
                  <a:cubicBezTo>
                    <a:pt x="130116" y="253169"/>
                    <a:pt x="179070" y="255746"/>
                    <a:pt x="213249" y="229975"/>
                  </a:cubicBezTo>
                  <a:lnTo>
                    <a:pt x="130650" y="147505"/>
                  </a:lnTo>
                  <a:cubicBezTo>
                    <a:pt x="125932" y="142795"/>
                    <a:pt x="125932" y="135153"/>
                    <a:pt x="130650" y="130443"/>
                  </a:cubicBezTo>
                  <a:cubicBezTo>
                    <a:pt x="135367" y="125733"/>
                    <a:pt x="143022" y="125733"/>
                    <a:pt x="147739" y="130443"/>
                  </a:cubicBezTo>
                  <a:lnTo>
                    <a:pt x="230339" y="212912"/>
                  </a:lnTo>
                  <a:cubicBezTo>
                    <a:pt x="256151" y="178787"/>
                    <a:pt x="253570" y="129910"/>
                    <a:pt x="222417" y="98806"/>
                  </a:cubicBezTo>
                  <a:cubicBezTo>
                    <a:pt x="204883" y="81299"/>
                    <a:pt x="141687" y="54461"/>
                    <a:pt x="49207" y="25045"/>
                  </a:cubicBezTo>
                  <a:cubicBezTo>
                    <a:pt x="47248" y="24423"/>
                    <a:pt x="45201" y="24157"/>
                    <a:pt x="43243" y="24157"/>
                  </a:cubicBezTo>
                  <a:close/>
                  <a:moveTo>
                    <a:pt x="33107" y="1229"/>
                  </a:moveTo>
                  <a:cubicBezTo>
                    <a:pt x="40684" y="-615"/>
                    <a:pt x="48762" y="-415"/>
                    <a:pt x="56505" y="2029"/>
                  </a:cubicBezTo>
                  <a:cubicBezTo>
                    <a:pt x="156907" y="33843"/>
                    <a:pt x="218412" y="60681"/>
                    <a:pt x="239507" y="81743"/>
                  </a:cubicBezTo>
                  <a:cubicBezTo>
                    <a:pt x="280273" y="122356"/>
                    <a:pt x="282854" y="186963"/>
                    <a:pt x="247251" y="230597"/>
                  </a:cubicBezTo>
                  <a:lnTo>
                    <a:pt x="266031" y="250947"/>
                  </a:lnTo>
                  <a:cubicBezTo>
                    <a:pt x="278671" y="264544"/>
                    <a:pt x="288283" y="280452"/>
                    <a:pt x="294514" y="297514"/>
                  </a:cubicBezTo>
                  <a:cubicBezTo>
                    <a:pt x="294959" y="297070"/>
                    <a:pt x="295493" y="296537"/>
                    <a:pt x="295938" y="296003"/>
                  </a:cubicBezTo>
                  <a:lnTo>
                    <a:pt x="305017" y="286583"/>
                  </a:lnTo>
                  <a:cubicBezTo>
                    <a:pt x="277157" y="250325"/>
                    <a:pt x="279828" y="198071"/>
                    <a:pt x="313117" y="164835"/>
                  </a:cubicBezTo>
                  <a:cubicBezTo>
                    <a:pt x="330473" y="147505"/>
                    <a:pt x="380763" y="125555"/>
                    <a:pt x="462473" y="99606"/>
                  </a:cubicBezTo>
                  <a:cubicBezTo>
                    <a:pt x="475913" y="95340"/>
                    <a:pt x="490421" y="98895"/>
                    <a:pt x="500390" y="108848"/>
                  </a:cubicBezTo>
                  <a:cubicBezTo>
                    <a:pt x="510270" y="118801"/>
                    <a:pt x="513830" y="133198"/>
                    <a:pt x="509558" y="146617"/>
                  </a:cubicBezTo>
                  <a:cubicBezTo>
                    <a:pt x="483568" y="228286"/>
                    <a:pt x="461583" y="278496"/>
                    <a:pt x="444226" y="295826"/>
                  </a:cubicBezTo>
                  <a:cubicBezTo>
                    <a:pt x="426157" y="313866"/>
                    <a:pt x="402392" y="322841"/>
                    <a:pt x="378627" y="322841"/>
                  </a:cubicBezTo>
                  <a:cubicBezTo>
                    <a:pt x="358689" y="322841"/>
                    <a:pt x="338751" y="316443"/>
                    <a:pt x="322196" y="303735"/>
                  </a:cubicBezTo>
                  <a:lnTo>
                    <a:pt x="313384" y="312799"/>
                  </a:lnTo>
                  <a:cubicBezTo>
                    <a:pt x="306530" y="319909"/>
                    <a:pt x="302703" y="329151"/>
                    <a:pt x="302703" y="338927"/>
                  </a:cubicBezTo>
                  <a:cubicBezTo>
                    <a:pt x="302792" y="340882"/>
                    <a:pt x="302881" y="342837"/>
                    <a:pt x="302881" y="344792"/>
                  </a:cubicBezTo>
                  <a:lnTo>
                    <a:pt x="302881" y="353057"/>
                  </a:lnTo>
                  <a:cubicBezTo>
                    <a:pt x="322463" y="355811"/>
                    <a:pt x="340353" y="364965"/>
                    <a:pt x="354061" y="379273"/>
                  </a:cubicBezTo>
                  <a:cubicBezTo>
                    <a:pt x="366344" y="374296"/>
                    <a:pt x="379250" y="371808"/>
                    <a:pt x="392690" y="371808"/>
                  </a:cubicBezTo>
                  <a:cubicBezTo>
                    <a:pt x="435592" y="371808"/>
                    <a:pt x="473688" y="397935"/>
                    <a:pt x="489264" y="437392"/>
                  </a:cubicBezTo>
                  <a:cubicBezTo>
                    <a:pt x="522019" y="450900"/>
                    <a:pt x="543737" y="482803"/>
                    <a:pt x="543737" y="518706"/>
                  </a:cubicBezTo>
                  <a:cubicBezTo>
                    <a:pt x="543737" y="567228"/>
                    <a:pt x="504218" y="606685"/>
                    <a:pt x="455619" y="606685"/>
                  </a:cubicBezTo>
                  <a:lnTo>
                    <a:pt x="125309" y="606685"/>
                  </a:lnTo>
                  <a:cubicBezTo>
                    <a:pt x="76711" y="606685"/>
                    <a:pt x="37190" y="567228"/>
                    <a:pt x="37190" y="518706"/>
                  </a:cubicBezTo>
                  <a:cubicBezTo>
                    <a:pt x="37190" y="483603"/>
                    <a:pt x="58285" y="451966"/>
                    <a:pt x="90062" y="438014"/>
                  </a:cubicBezTo>
                  <a:cubicBezTo>
                    <a:pt x="105549" y="398201"/>
                    <a:pt x="143734" y="371808"/>
                    <a:pt x="186903" y="371808"/>
                  </a:cubicBezTo>
                  <a:cubicBezTo>
                    <a:pt x="200521" y="371808"/>
                    <a:pt x="214050" y="374474"/>
                    <a:pt x="226512" y="379628"/>
                  </a:cubicBezTo>
                  <a:cubicBezTo>
                    <a:pt x="240397" y="364965"/>
                    <a:pt x="258644" y="355634"/>
                    <a:pt x="278671" y="352968"/>
                  </a:cubicBezTo>
                  <a:lnTo>
                    <a:pt x="278671" y="344792"/>
                  </a:lnTo>
                  <a:cubicBezTo>
                    <a:pt x="278671" y="315999"/>
                    <a:pt x="267900" y="288539"/>
                    <a:pt x="248319" y="267299"/>
                  </a:cubicBezTo>
                  <a:lnTo>
                    <a:pt x="229983" y="247570"/>
                  </a:lnTo>
                  <a:cubicBezTo>
                    <a:pt x="209778" y="263656"/>
                    <a:pt x="185212" y="271743"/>
                    <a:pt x="160735" y="271743"/>
                  </a:cubicBezTo>
                  <a:cubicBezTo>
                    <a:pt x="132163" y="271743"/>
                    <a:pt x="103591" y="260812"/>
                    <a:pt x="81873" y="239128"/>
                  </a:cubicBezTo>
                  <a:cubicBezTo>
                    <a:pt x="60778" y="218066"/>
                    <a:pt x="33897" y="156659"/>
                    <a:pt x="2032" y="56416"/>
                  </a:cubicBezTo>
                  <a:cubicBezTo>
                    <a:pt x="-2863" y="40953"/>
                    <a:pt x="1231" y="24157"/>
                    <a:pt x="12713" y="12693"/>
                  </a:cubicBezTo>
                  <a:cubicBezTo>
                    <a:pt x="18454" y="6961"/>
                    <a:pt x="25530" y="3073"/>
                    <a:pt x="33107" y="1229"/>
                  </a:cubicBezTo>
                  <a:close/>
                </a:path>
              </a:pathLst>
            </a:custGeom>
            <a:solidFill>
              <a:schemeClr val="accent6">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3" name="任意多边形: 形状 22">
              <a:extLst>
                <a:ext uri="{FF2B5EF4-FFF2-40B4-BE49-F238E27FC236}">
                  <a16:creationId xmlns:a16="http://schemas.microsoft.com/office/drawing/2014/main" id="{91854F0F-0A8B-B1BE-322C-E8A328A1EE33}"/>
                </a:ext>
              </a:extLst>
            </p:cNvPr>
            <p:cNvSpPr/>
            <p:nvPr/>
          </p:nvSpPr>
          <p:spPr>
            <a:xfrm>
              <a:off x="3174266" y="5229744"/>
              <a:ext cx="407448" cy="513749"/>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solidFill>
              <a:schemeClr val="accent6">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6" name="任意多边形: 形状 25">
              <a:extLst>
                <a:ext uri="{FF2B5EF4-FFF2-40B4-BE49-F238E27FC236}">
                  <a16:creationId xmlns:a16="http://schemas.microsoft.com/office/drawing/2014/main" id="{D4559FD3-8D93-81E0-C184-F5889D3EB918}"/>
                </a:ext>
              </a:extLst>
            </p:cNvPr>
            <p:cNvSpPr/>
            <p:nvPr/>
          </p:nvSpPr>
          <p:spPr>
            <a:xfrm>
              <a:off x="3859479" y="5219317"/>
              <a:ext cx="445114" cy="524176"/>
            </a:xfrm>
            <a:custGeom>
              <a:avLst/>
              <a:gdLst>
                <a:gd name="T0" fmla="*/ 414 w 681"/>
                <a:gd name="T1" fmla="*/ 61 h 803"/>
                <a:gd name="T2" fmla="*/ 241 w 681"/>
                <a:gd name="T3" fmla="*/ 196 h 803"/>
                <a:gd name="T4" fmla="*/ 103 w 681"/>
                <a:gd name="T5" fmla="*/ 264 h 803"/>
                <a:gd name="T6" fmla="*/ 80 w 681"/>
                <a:gd name="T7" fmla="*/ 314 h 803"/>
                <a:gd name="T8" fmla="*/ 105 w 681"/>
                <a:gd name="T9" fmla="*/ 391 h 803"/>
                <a:gd name="T10" fmla="*/ 135 w 681"/>
                <a:gd name="T11" fmla="*/ 397 h 803"/>
                <a:gd name="T12" fmla="*/ 147 w 681"/>
                <a:gd name="T13" fmla="*/ 456 h 803"/>
                <a:gd name="T14" fmla="*/ 51 w 681"/>
                <a:gd name="T15" fmla="*/ 776 h 803"/>
                <a:gd name="T16" fmla="*/ 47 w 681"/>
                <a:gd name="T17" fmla="*/ 803 h 803"/>
                <a:gd name="T18" fmla="*/ 560 w 681"/>
                <a:gd name="T19" fmla="*/ 776 h 803"/>
                <a:gd name="T20" fmla="*/ 427 w 681"/>
                <a:gd name="T21" fmla="*/ 603 h 803"/>
                <a:gd name="T22" fmla="*/ 415 w 681"/>
                <a:gd name="T23" fmla="*/ 382 h 803"/>
                <a:gd name="T24" fmla="*/ 316 w 681"/>
                <a:gd name="T25" fmla="*/ 295 h 803"/>
                <a:gd name="T26" fmla="*/ 562 w 681"/>
                <a:gd name="T27" fmla="*/ 93 h 803"/>
                <a:gd name="T28" fmla="*/ 666 w 681"/>
                <a:gd name="T29" fmla="*/ 82 h 803"/>
                <a:gd name="T30" fmla="*/ 151 w 681"/>
                <a:gd name="T31" fmla="*/ 354 h 803"/>
                <a:gd name="T32" fmla="*/ 128 w 681"/>
                <a:gd name="T33" fmla="*/ 315 h 803"/>
                <a:gd name="T34" fmla="*/ 151 w 681"/>
                <a:gd name="T35" fmla="*/ 354 h 803"/>
                <a:gd name="T36" fmla="*/ 216 w 681"/>
                <a:gd name="T37" fmla="*/ 456 h 803"/>
                <a:gd name="T38" fmla="*/ 400 w 681"/>
                <a:gd name="T39" fmla="*/ 776 h 803"/>
                <a:gd name="T40" fmla="*/ 373 w 681"/>
                <a:gd name="T41" fmla="*/ 736 h 803"/>
                <a:gd name="T42" fmla="*/ 333 w 681"/>
                <a:gd name="T43" fmla="*/ 696 h 803"/>
                <a:gd name="T44" fmla="*/ 307 w 681"/>
                <a:gd name="T45" fmla="*/ 776 h 803"/>
                <a:gd name="T46" fmla="*/ 253 w 681"/>
                <a:gd name="T47" fmla="*/ 736 h 803"/>
                <a:gd name="T48" fmla="*/ 200 w 681"/>
                <a:gd name="T49" fmla="*/ 776 h 803"/>
                <a:gd name="T50" fmla="*/ 173 w 681"/>
                <a:gd name="T51" fmla="*/ 736 h 803"/>
                <a:gd name="T52" fmla="*/ 173 w 681"/>
                <a:gd name="T53" fmla="*/ 603 h 803"/>
                <a:gd name="T54" fmla="*/ 293 w 681"/>
                <a:gd name="T55" fmla="*/ 483 h 803"/>
                <a:gd name="T56" fmla="*/ 320 w 681"/>
                <a:gd name="T57" fmla="*/ 510 h 803"/>
                <a:gd name="T58" fmla="*/ 347 w 681"/>
                <a:gd name="T59" fmla="*/ 523 h 803"/>
                <a:gd name="T60" fmla="*/ 373 w 681"/>
                <a:gd name="T61" fmla="*/ 483 h 803"/>
                <a:gd name="T62" fmla="*/ 465 w 681"/>
                <a:gd name="T63" fmla="*/ 776 h 803"/>
                <a:gd name="T64" fmla="*/ 301 w 681"/>
                <a:gd name="T65" fmla="*/ 434 h 803"/>
                <a:gd name="T66" fmla="*/ 341 w 681"/>
                <a:gd name="T67" fmla="*/ 456 h 803"/>
                <a:gd name="T68" fmla="*/ 209 w 681"/>
                <a:gd name="T69" fmla="*/ 429 h 803"/>
                <a:gd name="T70" fmla="*/ 183 w 681"/>
                <a:gd name="T71" fmla="*/ 360 h 803"/>
                <a:gd name="T72" fmla="*/ 151 w 681"/>
                <a:gd name="T73" fmla="*/ 302 h 803"/>
                <a:gd name="T74" fmla="*/ 228 w 681"/>
                <a:gd name="T75" fmla="*/ 226 h 803"/>
                <a:gd name="T76" fmla="*/ 253 w 681"/>
                <a:gd name="T77" fmla="*/ 262 h 803"/>
                <a:gd name="T78" fmla="*/ 273 w 681"/>
                <a:gd name="T79" fmla="*/ 288 h 803"/>
                <a:gd name="T80" fmla="*/ 294 w 681"/>
                <a:gd name="T81" fmla="*/ 311 h 803"/>
                <a:gd name="T82" fmla="*/ 648 w 681"/>
                <a:gd name="T83" fmla="*/ 62 h 803"/>
                <a:gd name="T84" fmla="*/ 553 w 681"/>
                <a:gd name="T85" fmla="*/ 69 h 803"/>
                <a:gd name="T86" fmla="*/ 297 w 681"/>
                <a:gd name="T87" fmla="*/ 275 h 803"/>
                <a:gd name="T88" fmla="*/ 279 w 681"/>
                <a:gd name="T89" fmla="*/ 253 h 803"/>
                <a:gd name="T90" fmla="*/ 387 w 681"/>
                <a:gd name="T91" fmla="*/ 130 h 803"/>
                <a:gd name="T92" fmla="*/ 637 w 681"/>
                <a:gd name="T93" fmla="*/ 33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1" h="803">
                  <a:moveTo>
                    <a:pt x="639" y="7"/>
                  </a:moveTo>
                  <a:lnTo>
                    <a:pt x="572" y="3"/>
                  </a:lnTo>
                  <a:cubicBezTo>
                    <a:pt x="508" y="0"/>
                    <a:pt x="450" y="33"/>
                    <a:pt x="414" y="61"/>
                  </a:cubicBezTo>
                  <a:cubicBezTo>
                    <a:pt x="396" y="75"/>
                    <a:pt x="380" y="92"/>
                    <a:pt x="365" y="115"/>
                  </a:cubicBezTo>
                  <a:cubicBezTo>
                    <a:pt x="339" y="153"/>
                    <a:pt x="276" y="196"/>
                    <a:pt x="251" y="212"/>
                  </a:cubicBezTo>
                  <a:lnTo>
                    <a:pt x="241" y="196"/>
                  </a:lnTo>
                  <a:cubicBezTo>
                    <a:pt x="233" y="184"/>
                    <a:pt x="218" y="181"/>
                    <a:pt x="206" y="188"/>
                  </a:cubicBezTo>
                  <a:lnTo>
                    <a:pt x="114" y="249"/>
                  </a:lnTo>
                  <a:cubicBezTo>
                    <a:pt x="109" y="252"/>
                    <a:pt x="105" y="258"/>
                    <a:pt x="103" y="264"/>
                  </a:cubicBezTo>
                  <a:cubicBezTo>
                    <a:pt x="102" y="271"/>
                    <a:pt x="103" y="277"/>
                    <a:pt x="107" y="283"/>
                  </a:cubicBezTo>
                  <a:lnTo>
                    <a:pt x="113" y="292"/>
                  </a:lnTo>
                  <a:lnTo>
                    <a:pt x="80" y="314"/>
                  </a:lnTo>
                  <a:cubicBezTo>
                    <a:pt x="76" y="317"/>
                    <a:pt x="72" y="322"/>
                    <a:pt x="71" y="327"/>
                  </a:cubicBezTo>
                  <a:cubicBezTo>
                    <a:pt x="70" y="333"/>
                    <a:pt x="71" y="339"/>
                    <a:pt x="74" y="343"/>
                  </a:cubicBezTo>
                  <a:lnTo>
                    <a:pt x="105" y="391"/>
                  </a:lnTo>
                  <a:cubicBezTo>
                    <a:pt x="108" y="396"/>
                    <a:pt x="113" y="399"/>
                    <a:pt x="119" y="400"/>
                  </a:cubicBezTo>
                  <a:cubicBezTo>
                    <a:pt x="120" y="400"/>
                    <a:pt x="122" y="400"/>
                    <a:pt x="123" y="400"/>
                  </a:cubicBezTo>
                  <a:cubicBezTo>
                    <a:pt x="127" y="400"/>
                    <a:pt x="131" y="399"/>
                    <a:pt x="135" y="397"/>
                  </a:cubicBezTo>
                  <a:lnTo>
                    <a:pt x="162" y="379"/>
                  </a:lnTo>
                  <a:cubicBezTo>
                    <a:pt x="173" y="404"/>
                    <a:pt x="182" y="430"/>
                    <a:pt x="188" y="456"/>
                  </a:cubicBezTo>
                  <a:lnTo>
                    <a:pt x="147" y="456"/>
                  </a:lnTo>
                  <a:lnTo>
                    <a:pt x="147" y="603"/>
                  </a:lnTo>
                  <a:cubicBezTo>
                    <a:pt x="147" y="725"/>
                    <a:pt x="67" y="768"/>
                    <a:pt x="52" y="776"/>
                  </a:cubicBezTo>
                  <a:cubicBezTo>
                    <a:pt x="51" y="776"/>
                    <a:pt x="51" y="776"/>
                    <a:pt x="51" y="776"/>
                  </a:cubicBezTo>
                  <a:lnTo>
                    <a:pt x="0" y="776"/>
                  </a:lnTo>
                  <a:lnTo>
                    <a:pt x="0" y="803"/>
                  </a:lnTo>
                  <a:lnTo>
                    <a:pt x="47" y="803"/>
                  </a:lnTo>
                  <a:lnTo>
                    <a:pt x="503" y="803"/>
                  </a:lnTo>
                  <a:lnTo>
                    <a:pt x="560" y="803"/>
                  </a:lnTo>
                  <a:lnTo>
                    <a:pt x="560" y="776"/>
                  </a:lnTo>
                  <a:lnTo>
                    <a:pt x="510" y="776"/>
                  </a:lnTo>
                  <a:lnTo>
                    <a:pt x="509" y="776"/>
                  </a:lnTo>
                  <a:cubicBezTo>
                    <a:pt x="496" y="769"/>
                    <a:pt x="427" y="727"/>
                    <a:pt x="427" y="603"/>
                  </a:cubicBezTo>
                  <a:lnTo>
                    <a:pt x="427" y="456"/>
                  </a:lnTo>
                  <a:lnTo>
                    <a:pt x="379" y="456"/>
                  </a:lnTo>
                  <a:cubicBezTo>
                    <a:pt x="397" y="435"/>
                    <a:pt x="410" y="409"/>
                    <a:pt x="415" y="382"/>
                  </a:cubicBezTo>
                  <a:lnTo>
                    <a:pt x="417" y="373"/>
                  </a:lnTo>
                  <a:lnTo>
                    <a:pt x="407" y="367"/>
                  </a:lnTo>
                  <a:cubicBezTo>
                    <a:pt x="373" y="347"/>
                    <a:pt x="343" y="323"/>
                    <a:pt x="316" y="295"/>
                  </a:cubicBezTo>
                  <a:cubicBezTo>
                    <a:pt x="320" y="292"/>
                    <a:pt x="325" y="288"/>
                    <a:pt x="329" y="284"/>
                  </a:cubicBezTo>
                  <a:cubicBezTo>
                    <a:pt x="353" y="265"/>
                    <a:pt x="376" y="241"/>
                    <a:pt x="397" y="211"/>
                  </a:cubicBezTo>
                  <a:cubicBezTo>
                    <a:pt x="445" y="142"/>
                    <a:pt x="536" y="104"/>
                    <a:pt x="562" y="93"/>
                  </a:cubicBezTo>
                  <a:cubicBezTo>
                    <a:pt x="567" y="91"/>
                    <a:pt x="573" y="90"/>
                    <a:pt x="579" y="91"/>
                  </a:cubicBezTo>
                  <a:lnTo>
                    <a:pt x="634" y="94"/>
                  </a:lnTo>
                  <a:cubicBezTo>
                    <a:pt x="646" y="94"/>
                    <a:pt x="657" y="90"/>
                    <a:pt x="666" y="82"/>
                  </a:cubicBezTo>
                  <a:cubicBezTo>
                    <a:pt x="674" y="74"/>
                    <a:pt x="679" y="64"/>
                    <a:pt x="680" y="52"/>
                  </a:cubicBezTo>
                  <a:cubicBezTo>
                    <a:pt x="681" y="28"/>
                    <a:pt x="663" y="8"/>
                    <a:pt x="639" y="7"/>
                  </a:cubicBezTo>
                  <a:close/>
                  <a:moveTo>
                    <a:pt x="151" y="354"/>
                  </a:moveTo>
                  <a:lnTo>
                    <a:pt x="125" y="372"/>
                  </a:lnTo>
                  <a:lnTo>
                    <a:pt x="100" y="333"/>
                  </a:lnTo>
                  <a:lnTo>
                    <a:pt x="128" y="315"/>
                  </a:lnTo>
                  <a:lnTo>
                    <a:pt x="129" y="316"/>
                  </a:lnTo>
                  <a:cubicBezTo>
                    <a:pt x="129" y="317"/>
                    <a:pt x="129" y="317"/>
                    <a:pt x="130" y="318"/>
                  </a:cubicBezTo>
                  <a:cubicBezTo>
                    <a:pt x="137" y="329"/>
                    <a:pt x="144" y="342"/>
                    <a:pt x="151" y="354"/>
                  </a:cubicBezTo>
                  <a:close/>
                  <a:moveTo>
                    <a:pt x="216" y="456"/>
                  </a:moveTo>
                  <a:cubicBezTo>
                    <a:pt x="217" y="456"/>
                    <a:pt x="219" y="456"/>
                    <a:pt x="221" y="456"/>
                  </a:cubicBezTo>
                  <a:lnTo>
                    <a:pt x="216" y="456"/>
                  </a:lnTo>
                  <a:cubicBezTo>
                    <a:pt x="216" y="456"/>
                    <a:pt x="216" y="456"/>
                    <a:pt x="216" y="456"/>
                  </a:cubicBezTo>
                  <a:close/>
                  <a:moveTo>
                    <a:pt x="465" y="776"/>
                  </a:moveTo>
                  <a:lnTo>
                    <a:pt x="400" y="776"/>
                  </a:lnTo>
                  <a:lnTo>
                    <a:pt x="400" y="736"/>
                  </a:lnTo>
                  <a:cubicBezTo>
                    <a:pt x="400" y="729"/>
                    <a:pt x="394" y="723"/>
                    <a:pt x="387" y="723"/>
                  </a:cubicBezTo>
                  <a:cubicBezTo>
                    <a:pt x="379" y="723"/>
                    <a:pt x="373" y="729"/>
                    <a:pt x="373" y="736"/>
                  </a:cubicBezTo>
                  <a:lnTo>
                    <a:pt x="373" y="776"/>
                  </a:lnTo>
                  <a:lnTo>
                    <a:pt x="333" y="776"/>
                  </a:lnTo>
                  <a:lnTo>
                    <a:pt x="333" y="696"/>
                  </a:lnTo>
                  <a:cubicBezTo>
                    <a:pt x="333" y="689"/>
                    <a:pt x="327" y="683"/>
                    <a:pt x="320" y="683"/>
                  </a:cubicBezTo>
                  <a:cubicBezTo>
                    <a:pt x="313" y="683"/>
                    <a:pt x="307" y="689"/>
                    <a:pt x="307" y="696"/>
                  </a:cubicBezTo>
                  <a:lnTo>
                    <a:pt x="307" y="776"/>
                  </a:lnTo>
                  <a:lnTo>
                    <a:pt x="267" y="776"/>
                  </a:lnTo>
                  <a:lnTo>
                    <a:pt x="267" y="750"/>
                  </a:lnTo>
                  <a:cubicBezTo>
                    <a:pt x="267" y="742"/>
                    <a:pt x="261" y="736"/>
                    <a:pt x="253" y="736"/>
                  </a:cubicBezTo>
                  <a:cubicBezTo>
                    <a:pt x="246" y="736"/>
                    <a:pt x="240" y="742"/>
                    <a:pt x="240" y="750"/>
                  </a:cubicBezTo>
                  <a:lnTo>
                    <a:pt x="240" y="776"/>
                  </a:lnTo>
                  <a:lnTo>
                    <a:pt x="200" y="776"/>
                  </a:lnTo>
                  <a:lnTo>
                    <a:pt x="200" y="736"/>
                  </a:lnTo>
                  <a:cubicBezTo>
                    <a:pt x="200" y="729"/>
                    <a:pt x="194" y="723"/>
                    <a:pt x="187" y="723"/>
                  </a:cubicBezTo>
                  <a:cubicBezTo>
                    <a:pt x="179" y="723"/>
                    <a:pt x="173" y="729"/>
                    <a:pt x="173" y="736"/>
                  </a:cubicBezTo>
                  <a:lnTo>
                    <a:pt x="173" y="776"/>
                  </a:lnTo>
                  <a:lnTo>
                    <a:pt x="99" y="776"/>
                  </a:lnTo>
                  <a:cubicBezTo>
                    <a:pt x="132" y="749"/>
                    <a:pt x="173" y="696"/>
                    <a:pt x="173" y="603"/>
                  </a:cubicBezTo>
                  <a:lnTo>
                    <a:pt x="173" y="483"/>
                  </a:lnTo>
                  <a:lnTo>
                    <a:pt x="194" y="483"/>
                  </a:lnTo>
                  <a:lnTo>
                    <a:pt x="293" y="483"/>
                  </a:lnTo>
                  <a:lnTo>
                    <a:pt x="293" y="510"/>
                  </a:lnTo>
                  <a:cubicBezTo>
                    <a:pt x="293" y="517"/>
                    <a:pt x="299" y="523"/>
                    <a:pt x="307" y="523"/>
                  </a:cubicBezTo>
                  <a:cubicBezTo>
                    <a:pt x="314" y="523"/>
                    <a:pt x="320" y="517"/>
                    <a:pt x="320" y="510"/>
                  </a:cubicBezTo>
                  <a:lnTo>
                    <a:pt x="320" y="483"/>
                  </a:lnTo>
                  <a:lnTo>
                    <a:pt x="347" y="483"/>
                  </a:lnTo>
                  <a:lnTo>
                    <a:pt x="347" y="523"/>
                  </a:lnTo>
                  <a:cubicBezTo>
                    <a:pt x="347" y="530"/>
                    <a:pt x="353" y="536"/>
                    <a:pt x="360" y="536"/>
                  </a:cubicBezTo>
                  <a:cubicBezTo>
                    <a:pt x="367" y="536"/>
                    <a:pt x="373" y="530"/>
                    <a:pt x="373" y="523"/>
                  </a:cubicBezTo>
                  <a:lnTo>
                    <a:pt x="373" y="483"/>
                  </a:lnTo>
                  <a:lnTo>
                    <a:pt x="400" y="483"/>
                  </a:lnTo>
                  <a:lnTo>
                    <a:pt x="400" y="603"/>
                  </a:lnTo>
                  <a:cubicBezTo>
                    <a:pt x="400" y="696"/>
                    <a:pt x="436" y="749"/>
                    <a:pt x="465" y="776"/>
                  </a:cubicBezTo>
                  <a:close/>
                  <a:moveTo>
                    <a:pt x="341" y="456"/>
                  </a:moveTo>
                  <a:lnTo>
                    <a:pt x="229" y="456"/>
                  </a:lnTo>
                  <a:cubicBezTo>
                    <a:pt x="255" y="456"/>
                    <a:pt x="280" y="448"/>
                    <a:pt x="301" y="434"/>
                  </a:cubicBezTo>
                  <a:cubicBezTo>
                    <a:pt x="327" y="418"/>
                    <a:pt x="346" y="394"/>
                    <a:pt x="356" y="365"/>
                  </a:cubicBezTo>
                  <a:cubicBezTo>
                    <a:pt x="366" y="372"/>
                    <a:pt x="376" y="379"/>
                    <a:pt x="387" y="386"/>
                  </a:cubicBezTo>
                  <a:cubicBezTo>
                    <a:pt x="379" y="412"/>
                    <a:pt x="364" y="437"/>
                    <a:pt x="341" y="456"/>
                  </a:cubicBezTo>
                  <a:close/>
                  <a:moveTo>
                    <a:pt x="334" y="348"/>
                  </a:moveTo>
                  <a:cubicBezTo>
                    <a:pt x="326" y="374"/>
                    <a:pt x="310" y="397"/>
                    <a:pt x="287" y="412"/>
                  </a:cubicBezTo>
                  <a:cubicBezTo>
                    <a:pt x="264" y="427"/>
                    <a:pt x="236" y="433"/>
                    <a:pt x="209" y="429"/>
                  </a:cubicBezTo>
                  <a:cubicBezTo>
                    <a:pt x="202" y="406"/>
                    <a:pt x="195" y="385"/>
                    <a:pt x="185" y="364"/>
                  </a:cubicBezTo>
                  <a:lnTo>
                    <a:pt x="185" y="364"/>
                  </a:lnTo>
                  <a:lnTo>
                    <a:pt x="183" y="360"/>
                  </a:lnTo>
                  <a:cubicBezTo>
                    <a:pt x="178" y="349"/>
                    <a:pt x="173" y="338"/>
                    <a:pt x="167" y="328"/>
                  </a:cubicBezTo>
                  <a:cubicBezTo>
                    <a:pt x="166" y="327"/>
                    <a:pt x="166" y="326"/>
                    <a:pt x="166" y="326"/>
                  </a:cubicBezTo>
                  <a:cubicBezTo>
                    <a:pt x="161" y="318"/>
                    <a:pt x="156" y="310"/>
                    <a:pt x="151" y="302"/>
                  </a:cubicBezTo>
                  <a:lnTo>
                    <a:pt x="130" y="270"/>
                  </a:lnTo>
                  <a:lnTo>
                    <a:pt x="219" y="212"/>
                  </a:lnTo>
                  <a:lnTo>
                    <a:pt x="228" y="226"/>
                  </a:lnTo>
                  <a:lnTo>
                    <a:pt x="228" y="226"/>
                  </a:lnTo>
                  <a:lnTo>
                    <a:pt x="240" y="244"/>
                  </a:lnTo>
                  <a:cubicBezTo>
                    <a:pt x="244" y="250"/>
                    <a:pt x="248" y="256"/>
                    <a:pt x="253" y="262"/>
                  </a:cubicBezTo>
                  <a:cubicBezTo>
                    <a:pt x="255" y="264"/>
                    <a:pt x="256" y="267"/>
                    <a:pt x="258" y="269"/>
                  </a:cubicBezTo>
                  <a:cubicBezTo>
                    <a:pt x="261" y="272"/>
                    <a:pt x="263" y="276"/>
                    <a:pt x="266" y="279"/>
                  </a:cubicBezTo>
                  <a:cubicBezTo>
                    <a:pt x="268" y="282"/>
                    <a:pt x="271" y="285"/>
                    <a:pt x="273" y="288"/>
                  </a:cubicBezTo>
                  <a:cubicBezTo>
                    <a:pt x="276" y="291"/>
                    <a:pt x="279" y="295"/>
                    <a:pt x="282" y="298"/>
                  </a:cubicBezTo>
                  <a:cubicBezTo>
                    <a:pt x="284" y="301"/>
                    <a:pt x="287" y="303"/>
                    <a:pt x="289" y="306"/>
                  </a:cubicBezTo>
                  <a:lnTo>
                    <a:pt x="294" y="311"/>
                  </a:lnTo>
                  <a:lnTo>
                    <a:pt x="294" y="311"/>
                  </a:lnTo>
                  <a:cubicBezTo>
                    <a:pt x="306" y="324"/>
                    <a:pt x="320" y="336"/>
                    <a:pt x="334" y="348"/>
                  </a:cubicBezTo>
                  <a:close/>
                  <a:moveTo>
                    <a:pt x="648" y="62"/>
                  </a:moveTo>
                  <a:cubicBezTo>
                    <a:pt x="644" y="66"/>
                    <a:pt x="640" y="67"/>
                    <a:pt x="636" y="67"/>
                  </a:cubicBezTo>
                  <a:lnTo>
                    <a:pt x="580" y="64"/>
                  </a:lnTo>
                  <a:cubicBezTo>
                    <a:pt x="571" y="64"/>
                    <a:pt x="561" y="65"/>
                    <a:pt x="553" y="69"/>
                  </a:cubicBezTo>
                  <a:cubicBezTo>
                    <a:pt x="516" y="82"/>
                    <a:pt x="427" y="123"/>
                    <a:pt x="375" y="195"/>
                  </a:cubicBezTo>
                  <a:cubicBezTo>
                    <a:pt x="355" y="224"/>
                    <a:pt x="335" y="246"/>
                    <a:pt x="313" y="263"/>
                  </a:cubicBezTo>
                  <a:cubicBezTo>
                    <a:pt x="308" y="268"/>
                    <a:pt x="302" y="272"/>
                    <a:pt x="297" y="275"/>
                  </a:cubicBezTo>
                  <a:cubicBezTo>
                    <a:pt x="297" y="275"/>
                    <a:pt x="297" y="274"/>
                    <a:pt x="296" y="274"/>
                  </a:cubicBezTo>
                  <a:cubicBezTo>
                    <a:pt x="292" y="269"/>
                    <a:pt x="288" y="264"/>
                    <a:pt x="284" y="259"/>
                  </a:cubicBezTo>
                  <a:cubicBezTo>
                    <a:pt x="283" y="257"/>
                    <a:pt x="281" y="255"/>
                    <a:pt x="279" y="253"/>
                  </a:cubicBezTo>
                  <a:cubicBezTo>
                    <a:pt x="276" y="249"/>
                    <a:pt x="273" y="245"/>
                    <a:pt x="270" y="241"/>
                  </a:cubicBezTo>
                  <a:cubicBezTo>
                    <a:pt x="269" y="238"/>
                    <a:pt x="267" y="236"/>
                    <a:pt x="266" y="234"/>
                  </a:cubicBezTo>
                  <a:cubicBezTo>
                    <a:pt x="294" y="216"/>
                    <a:pt x="359" y="172"/>
                    <a:pt x="387" y="130"/>
                  </a:cubicBezTo>
                  <a:cubicBezTo>
                    <a:pt x="401" y="110"/>
                    <a:pt x="415" y="94"/>
                    <a:pt x="430" y="82"/>
                  </a:cubicBezTo>
                  <a:cubicBezTo>
                    <a:pt x="463" y="57"/>
                    <a:pt x="515" y="27"/>
                    <a:pt x="571" y="30"/>
                  </a:cubicBezTo>
                  <a:lnTo>
                    <a:pt x="637" y="33"/>
                  </a:lnTo>
                  <a:cubicBezTo>
                    <a:pt x="647" y="34"/>
                    <a:pt x="654" y="42"/>
                    <a:pt x="653" y="51"/>
                  </a:cubicBezTo>
                  <a:cubicBezTo>
                    <a:pt x="653" y="55"/>
                    <a:pt x="651" y="59"/>
                    <a:pt x="648" y="62"/>
                  </a:cubicBezTo>
                  <a:close/>
                </a:path>
              </a:pathLst>
            </a:custGeom>
            <a:solidFill>
              <a:schemeClr val="accent6">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7" name="任意多边形: 形状 26">
              <a:extLst>
                <a:ext uri="{FF2B5EF4-FFF2-40B4-BE49-F238E27FC236}">
                  <a16:creationId xmlns:a16="http://schemas.microsoft.com/office/drawing/2014/main" id="{BEE56E37-DCB2-410A-1712-D43A8F17D4EF}"/>
                </a:ext>
              </a:extLst>
            </p:cNvPr>
            <p:cNvSpPr/>
            <p:nvPr/>
          </p:nvSpPr>
          <p:spPr>
            <a:xfrm>
              <a:off x="4582357" y="5276413"/>
              <a:ext cx="464956" cy="467080"/>
            </a:xfrm>
            <a:custGeom>
              <a:avLst/>
              <a:gdLst>
                <a:gd name="connsiteX0" fmla="*/ 227490 w 557078"/>
                <a:gd name="connsiteY0" fmla="*/ 504746 h 559622"/>
                <a:gd name="connsiteX1" fmla="*/ 11209 w 557078"/>
                <a:gd name="connsiteY1" fmla="*/ 559618 h 559622"/>
                <a:gd name="connsiteX2" fmla="*/ 1525 w 557078"/>
                <a:gd name="connsiteY2" fmla="*/ 538638 h 559622"/>
                <a:gd name="connsiteX3" fmla="*/ 227490 w 557078"/>
                <a:gd name="connsiteY3" fmla="*/ 504746 h 559622"/>
                <a:gd name="connsiteX4" fmla="*/ 276839 w 557078"/>
                <a:gd name="connsiteY4" fmla="*/ 484881 h 559622"/>
                <a:gd name="connsiteX5" fmla="*/ 295235 w 557078"/>
                <a:gd name="connsiteY5" fmla="*/ 488508 h 559622"/>
                <a:gd name="connsiteX6" fmla="*/ 361450 w 557078"/>
                <a:gd name="connsiteY6" fmla="*/ 541713 h 559622"/>
                <a:gd name="connsiteX7" fmla="*/ 272625 w 557078"/>
                <a:gd name="connsiteY7" fmla="*/ 541713 h 559622"/>
                <a:gd name="connsiteX8" fmla="*/ 251630 w 557078"/>
                <a:gd name="connsiteY8" fmla="*/ 503019 h 559622"/>
                <a:gd name="connsiteX9" fmla="*/ 276839 w 557078"/>
                <a:gd name="connsiteY9" fmla="*/ 484881 h 559622"/>
                <a:gd name="connsiteX10" fmla="*/ 352523 w 557078"/>
                <a:gd name="connsiteY10" fmla="*/ 434883 h 559622"/>
                <a:gd name="connsiteX11" fmla="*/ 371333 w 557078"/>
                <a:gd name="connsiteY11" fmla="*/ 435460 h 559622"/>
                <a:gd name="connsiteX12" fmla="*/ 445661 w 557078"/>
                <a:gd name="connsiteY12" fmla="*/ 474016 h 559622"/>
                <a:gd name="connsiteX13" fmla="*/ 360022 w 557078"/>
                <a:gd name="connsiteY13" fmla="*/ 490081 h 559622"/>
                <a:gd name="connsiteX14" fmla="*/ 330937 w 557078"/>
                <a:gd name="connsiteY14" fmla="*/ 456345 h 559622"/>
                <a:gd name="connsiteX15" fmla="*/ 352523 w 557078"/>
                <a:gd name="connsiteY15" fmla="*/ 434883 h 559622"/>
                <a:gd name="connsiteX16" fmla="*/ 229127 w 557078"/>
                <a:gd name="connsiteY16" fmla="*/ 372341 h 559622"/>
                <a:gd name="connsiteX17" fmla="*/ 264680 w 557078"/>
                <a:gd name="connsiteY17" fmla="*/ 453133 h 559622"/>
                <a:gd name="connsiteX18" fmla="*/ 238824 w 557078"/>
                <a:gd name="connsiteY18" fmla="*/ 487065 h 559622"/>
                <a:gd name="connsiteX19" fmla="*/ 208119 w 557078"/>
                <a:gd name="connsiteY19" fmla="*/ 453133 h 559622"/>
                <a:gd name="connsiteX20" fmla="*/ 229127 w 557078"/>
                <a:gd name="connsiteY20" fmla="*/ 372341 h 559622"/>
                <a:gd name="connsiteX21" fmla="*/ 455904 w 557078"/>
                <a:gd name="connsiteY21" fmla="*/ 366005 h 559622"/>
                <a:gd name="connsiteX22" fmla="*/ 511734 w 557078"/>
                <a:gd name="connsiteY22" fmla="*/ 378911 h 559622"/>
                <a:gd name="connsiteX23" fmla="*/ 437495 w 557078"/>
                <a:gd name="connsiteY23" fmla="*/ 422386 h 559622"/>
                <a:gd name="connsiteX24" fmla="*/ 400376 w 557078"/>
                <a:gd name="connsiteY24" fmla="*/ 399844 h 559622"/>
                <a:gd name="connsiteX25" fmla="*/ 431040 w 557078"/>
                <a:gd name="connsiteY25" fmla="*/ 366030 h 559622"/>
                <a:gd name="connsiteX26" fmla="*/ 455904 w 557078"/>
                <a:gd name="connsiteY26" fmla="*/ 366005 h 559622"/>
                <a:gd name="connsiteX27" fmla="*/ 287246 w 557078"/>
                <a:gd name="connsiteY27" fmla="*/ 327256 h 559622"/>
                <a:gd name="connsiteX28" fmla="*/ 330888 w 557078"/>
                <a:gd name="connsiteY28" fmla="*/ 403031 h 559622"/>
                <a:gd name="connsiteX29" fmla="*/ 308259 w 557078"/>
                <a:gd name="connsiteY29" fmla="*/ 441725 h 559622"/>
                <a:gd name="connsiteX30" fmla="*/ 274315 w 557078"/>
                <a:gd name="connsiteY30" fmla="*/ 411092 h 559622"/>
                <a:gd name="connsiteX31" fmla="*/ 287246 w 557078"/>
                <a:gd name="connsiteY31" fmla="*/ 327256 h 559622"/>
                <a:gd name="connsiteX32" fmla="*/ 327633 w 557078"/>
                <a:gd name="connsiteY32" fmla="*/ 287094 h 559622"/>
                <a:gd name="connsiteX33" fmla="*/ 390740 w 557078"/>
                <a:gd name="connsiteY33" fmla="*/ 349891 h 559622"/>
                <a:gd name="connsiteX34" fmla="*/ 377795 w 557078"/>
                <a:gd name="connsiteY34" fmla="*/ 391756 h 559622"/>
                <a:gd name="connsiteX35" fmla="*/ 337342 w 557078"/>
                <a:gd name="connsiteY35" fmla="*/ 370824 h 559622"/>
                <a:gd name="connsiteX36" fmla="*/ 327633 w 557078"/>
                <a:gd name="connsiteY36" fmla="*/ 287094 h 559622"/>
                <a:gd name="connsiteX37" fmla="*/ 547232 w 557078"/>
                <a:gd name="connsiteY37" fmla="*/ 269215 h 559622"/>
                <a:gd name="connsiteX38" fmla="*/ 492371 w 557078"/>
                <a:gd name="connsiteY38" fmla="*/ 335293 h 559622"/>
                <a:gd name="connsiteX39" fmla="*/ 450419 w 557078"/>
                <a:gd name="connsiteY39" fmla="*/ 325623 h 559622"/>
                <a:gd name="connsiteX40" fmla="*/ 466555 w 557078"/>
                <a:gd name="connsiteY40" fmla="*/ 283720 h 559622"/>
                <a:gd name="connsiteX41" fmla="*/ 547232 w 557078"/>
                <a:gd name="connsiteY41" fmla="*/ 269215 h 559622"/>
                <a:gd name="connsiteX42" fmla="*/ 350308 w 557078"/>
                <a:gd name="connsiteY42" fmla="*/ 233717 h 559622"/>
                <a:gd name="connsiteX43" fmla="*/ 424494 w 557078"/>
                <a:gd name="connsiteY43" fmla="*/ 280563 h 559622"/>
                <a:gd name="connsiteX44" fmla="*/ 422881 w 557078"/>
                <a:gd name="connsiteY44" fmla="*/ 324179 h 559622"/>
                <a:gd name="connsiteX45" fmla="*/ 379337 w 557078"/>
                <a:gd name="connsiteY45" fmla="*/ 314487 h 559622"/>
                <a:gd name="connsiteX46" fmla="*/ 350308 w 557078"/>
                <a:gd name="connsiteY46" fmla="*/ 233717 h 559622"/>
                <a:gd name="connsiteX47" fmla="*/ 353418 w 557078"/>
                <a:gd name="connsiteY47" fmla="*/ 185523 h 559622"/>
                <a:gd name="connsiteX48" fmla="*/ 440720 w 557078"/>
                <a:gd name="connsiteY48" fmla="*/ 200039 h 559622"/>
                <a:gd name="connsiteX49" fmla="*/ 455270 w 557078"/>
                <a:gd name="connsiteY49" fmla="*/ 241972 h 559622"/>
                <a:gd name="connsiteX50" fmla="*/ 410003 w 557078"/>
                <a:gd name="connsiteY50" fmla="*/ 248424 h 559622"/>
                <a:gd name="connsiteX51" fmla="*/ 353418 w 557078"/>
                <a:gd name="connsiteY51" fmla="*/ 185523 h 559622"/>
                <a:gd name="connsiteX52" fmla="*/ 557078 w 557078"/>
                <a:gd name="connsiteY52" fmla="*/ 150025 h 559622"/>
                <a:gd name="connsiteX53" fmla="*/ 528012 w 557078"/>
                <a:gd name="connsiteY53" fmla="*/ 230592 h 559622"/>
                <a:gd name="connsiteX54" fmla="*/ 484412 w 557078"/>
                <a:gd name="connsiteY54" fmla="*/ 237038 h 559622"/>
                <a:gd name="connsiteX55" fmla="*/ 486027 w 557078"/>
                <a:gd name="connsiteY55" fmla="*/ 191920 h 559622"/>
                <a:gd name="connsiteX56" fmla="*/ 557078 w 557078"/>
                <a:gd name="connsiteY56" fmla="*/ 150025 h 559622"/>
                <a:gd name="connsiteX57" fmla="*/ 406736 w 557078"/>
                <a:gd name="connsiteY57" fmla="*/ 115281 h 559622"/>
                <a:gd name="connsiteX58" fmla="*/ 432640 w 557078"/>
                <a:gd name="connsiteY58" fmla="*/ 117678 h 559622"/>
                <a:gd name="connsiteX59" fmla="*/ 456878 w 557078"/>
                <a:gd name="connsiteY59" fmla="*/ 154820 h 559622"/>
                <a:gd name="connsiteX60" fmla="*/ 414866 w 557078"/>
                <a:gd name="connsiteY60" fmla="*/ 170969 h 559622"/>
                <a:gd name="connsiteX61" fmla="*/ 345385 w 557078"/>
                <a:gd name="connsiteY61" fmla="*/ 124137 h 559622"/>
                <a:gd name="connsiteX62" fmla="*/ 406736 w 557078"/>
                <a:gd name="connsiteY62" fmla="*/ 115281 h 559622"/>
                <a:gd name="connsiteX63" fmla="*/ 526321 w 557078"/>
                <a:gd name="connsiteY63" fmla="*/ 43530 h 559622"/>
                <a:gd name="connsiteX64" fmla="*/ 518245 w 557078"/>
                <a:gd name="connsiteY64" fmla="*/ 129066 h 559622"/>
                <a:gd name="connsiteX65" fmla="*/ 477862 w 557078"/>
                <a:gd name="connsiteY65" fmla="*/ 145205 h 559622"/>
                <a:gd name="connsiteX66" fmla="*/ 468170 w 557078"/>
                <a:gd name="connsiteY66" fmla="*/ 101630 h 559622"/>
                <a:gd name="connsiteX67" fmla="*/ 526321 w 557078"/>
                <a:gd name="connsiteY67" fmla="*/ 43530 h 559622"/>
                <a:gd name="connsiteX68" fmla="*/ 387361 w 557078"/>
                <a:gd name="connsiteY68" fmla="*/ 0 h 559622"/>
                <a:gd name="connsiteX69" fmla="*/ 453602 w 557078"/>
                <a:gd name="connsiteY69" fmla="*/ 54861 h 559622"/>
                <a:gd name="connsiteX70" fmla="*/ 445524 w 557078"/>
                <a:gd name="connsiteY70" fmla="*/ 96813 h 559622"/>
                <a:gd name="connsiteX71" fmla="*/ 403517 w 557078"/>
                <a:gd name="connsiteY71" fmla="*/ 80677 h 559622"/>
                <a:gd name="connsiteX72" fmla="*/ 387361 w 557078"/>
                <a:gd name="connsiteY72" fmla="*/ 0 h 55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7078" h="559622">
                  <a:moveTo>
                    <a:pt x="227490" y="504746"/>
                  </a:moveTo>
                  <a:cubicBezTo>
                    <a:pt x="137104" y="561232"/>
                    <a:pt x="11209" y="559618"/>
                    <a:pt x="11209" y="559618"/>
                  </a:cubicBezTo>
                  <a:cubicBezTo>
                    <a:pt x="11209" y="559618"/>
                    <a:pt x="-4931" y="546707"/>
                    <a:pt x="1525" y="538638"/>
                  </a:cubicBezTo>
                  <a:cubicBezTo>
                    <a:pt x="88683" y="558004"/>
                    <a:pt x="227490" y="504746"/>
                    <a:pt x="227490" y="504746"/>
                  </a:cubicBezTo>
                  <a:close/>
                  <a:moveTo>
                    <a:pt x="276839" y="484881"/>
                  </a:moveTo>
                  <a:cubicBezTo>
                    <a:pt x="281911" y="484981"/>
                    <a:pt x="287967" y="486090"/>
                    <a:pt x="295235" y="488508"/>
                  </a:cubicBezTo>
                  <a:cubicBezTo>
                    <a:pt x="322690" y="499794"/>
                    <a:pt x="361450" y="541713"/>
                    <a:pt x="361450" y="541713"/>
                  </a:cubicBezTo>
                  <a:cubicBezTo>
                    <a:pt x="361450" y="541713"/>
                    <a:pt x="301695" y="551386"/>
                    <a:pt x="272625" y="541713"/>
                  </a:cubicBezTo>
                  <a:cubicBezTo>
                    <a:pt x="243555" y="532039"/>
                    <a:pt x="246785" y="515917"/>
                    <a:pt x="251630" y="503019"/>
                  </a:cubicBezTo>
                  <a:cubicBezTo>
                    <a:pt x="255264" y="493345"/>
                    <a:pt x="261623" y="484579"/>
                    <a:pt x="276839" y="484881"/>
                  </a:cubicBezTo>
                  <a:close/>
                  <a:moveTo>
                    <a:pt x="352523" y="434883"/>
                  </a:moveTo>
                  <a:cubicBezTo>
                    <a:pt x="357497" y="434155"/>
                    <a:pt x="363658" y="434255"/>
                    <a:pt x="371333" y="435460"/>
                  </a:cubicBezTo>
                  <a:cubicBezTo>
                    <a:pt x="402034" y="440280"/>
                    <a:pt x="445661" y="474016"/>
                    <a:pt x="445661" y="474016"/>
                  </a:cubicBezTo>
                  <a:cubicBezTo>
                    <a:pt x="445661" y="474016"/>
                    <a:pt x="390723" y="494900"/>
                    <a:pt x="360022" y="490081"/>
                  </a:cubicBezTo>
                  <a:cubicBezTo>
                    <a:pt x="329321" y="486868"/>
                    <a:pt x="329321" y="470803"/>
                    <a:pt x="330937" y="456345"/>
                  </a:cubicBezTo>
                  <a:cubicBezTo>
                    <a:pt x="333360" y="446706"/>
                    <a:pt x="337602" y="437067"/>
                    <a:pt x="352523" y="434883"/>
                  </a:cubicBezTo>
                  <a:close/>
                  <a:moveTo>
                    <a:pt x="229127" y="372341"/>
                  </a:moveTo>
                  <a:cubicBezTo>
                    <a:pt x="229127" y="372341"/>
                    <a:pt x="263064" y="422432"/>
                    <a:pt x="264680" y="453133"/>
                  </a:cubicBezTo>
                  <a:cubicBezTo>
                    <a:pt x="267912" y="483834"/>
                    <a:pt x="251752" y="487065"/>
                    <a:pt x="238824" y="487065"/>
                  </a:cubicBezTo>
                  <a:cubicBezTo>
                    <a:pt x="224279" y="488681"/>
                    <a:pt x="209735" y="483834"/>
                    <a:pt x="208119" y="453133"/>
                  </a:cubicBezTo>
                  <a:cubicBezTo>
                    <a:pt x="206503" y="422432"/>
                    <a:pt x="229127" y="372341"/>
                    <a:pt x="229127" y="372341"/>
                  </a:cubicBezTo>
                  <a:close/>
                  <a:moveTo>
                    <a:pt x="455904" y="366005"/>
                  </a:moveTo>
                  <a:cubicBezTo>
                    <a:pt x="482684" y="368948"/>
                    <a:pt x="511734" y="378911"/>
                    <a:pt x="511734" y="378911"/>
                  </a:cubicBezTo>
                  <a:cubicBezTo>
                    <a:pt x="511734" y="378911"/>
                    <a:pt x="466545" y="417556"/>
                    <a:pt x="437495" y="422386"/>
                  </a:cubicBezTo>
                  <a:cubicBezTo>
                    <a:pt x="408445" y="428827"/>
                    <a:pt x="403604" y="412725"/>
                    <a:pt x="400376" y="399844"/>
                  </a:cubicBezTo>
                  <a:cubicBezTo>
                    <a:pt x="398762" y="386962"/>
                    <a:pt x="401990" y="372470"/>
                    <a:pt x="431040" y="366030"/>
                  </a:cubicBezTo>
                  <a:cubicBezTo>
                    <a:pt x="438302" y="364822"/>
                    <a:pt x="446977" y="365023"/>
                    <a:pt x="455904" y="366005"/>
                  </a:cubicBezTo>
                  <a:close/>
                  <a:moveTo>
                    <a:pt x="287246" y="327256"/>
                  </a:moveTo>
                  <a:cubicBezTo>
                    <a:pt x="287246" y="327256"/>
                    <a:pt x="326038" y="374011"/>
                    <a:pt x="330888" y="403031"/>
                  </a:cubicBezTo>
                  <a:cubicBezTo>
                    <a:pt x="337353" y="433664"/>
                    <a:pt x="321189" y="438500"/>
                    <a:pt x="308259" y="441725"/>
                  </a:cubicBezTo>
                  <a:cubicBezTo>
                    <a:pt x="295328" y="443337"/>
                    <a:pt x="280780" y="440113"/>
                    <a:pt x="274315" y="411092"/>
                  </a:cubicBezTo>
                  <a:cubicBezTo>
                    <a:pt x="269466" y="380460"/>
                    <a:pt x="287246" y="327256"/>
                    <a:pt x="287246" y="327256"/>
                  </a:cubicBezTo>
                  <a:close/>
                  <a:moveTo>
                    <a:pt x="327633" y="287094"/>
                  </a:moveTo>
                  <a:cubicBezTo>
                    <a:pt x="327633" y="287094"/>
                    <a:pt x="377795" y="322518"/>
                    <a:pt x="390740" y="349891"/>
                  </a:cubicBezTo>
                  <a:cubicBezTo>
                    <a:pt x="403685" y="377264"/>
                    <a:pt x="390740" y="386926"/>
                    <a:pt x="377795" y="391756"/>
                  </a:cubicBezTo>
                  <a:cubicBezTo>
                    <a:pt x="364850" y="398197"/>
                    <a:pt x="350287" y="399807"/>
                    <a:pt x="337342" y="370824"/>
                  </a:cubicBezTo>
                  <a:cubicBezTo>
                    <a:pt x="324397" y="343450"/>
                    <a:pt x="327633" y="287094"/>
                    <a:pt x="327633" y="287094"/>
                  </a:cubicBezTo>
                  <a:close/>
                  <a:moveTo>
                    <a:pt x="547232" y="269215"/>
                  </a:moveTo>
                  <a:cubicBezTo>
                    <a:pt x="547232" y="269215"/>
                    <a:pt x="518188" y="320788"/>
                    <a:pt x="492371" y="335293"/>
                  </a:cubicBezTo>
                  <a:cubicBezTo>
                    <a:pt x="466555" y="349798"/>
                    <a:pt x="456873" y="336905"/>
                    <a:pt x="450419" y="325623"/>
                  </a:cubicBezTo>
                  <a:cubicBezTo>
                    <a:pt x="442352" y="314341"/>
                    <a:pt x="440738" y="299837"/>
                    <a:pt x="466555" y="283720"/>
                  </a:cubicBezTo>
                  <a:cubicBezTo>
                    <a:pt x="492371" y="269215"/>
                    <a:pt x="547232" y="269215"/>
                    <a:pt x="547232" y="269215"/>
                  </a:cubicBezTo>
                  <a:close/>
                  <a:moveTo>
                    <a:pt x="350308" y="233717"/>
                  </a:moveTo>
                  <a:cubicBezTo>
                    <a:pt x="350308" y="233717"/>
                    <a:pt x="406754" y="256332"/>
                    <a:pt x="424494" y="280563"/>
                  </a:cubicBezTo>
                  <a:cubicBezTo>
                    <a:pt x="443847" y="304794"/>
                    <a:pt x="434171" y="316102"/>
                    <a:pt x="422881" y="324179"/>
                  </a:cubicBezTo>
                  <a:cubicBezTo>
                    <a:pt x="411592" y="333871"/>
                    <a:pt x="397078" y="337102"/>
                    <a:pt x="379337" y="314487"/>
                  </a:cubicBezTo>
                  <a:cubicBezTo>
                    <a:pt x="359984" y="290256"/>
                    <a:pt x="350308" y="233717"/>
                    <a:pt x="350308" y="233717"/>
                  </a:cubicBezTo>
                  <a:close/>
                  <a:moveTo>
                    <a:pt x="353418" y="185523"/>
                  </a:moveTo>
                  <a:cubicBezTo>
                    <a:pt x="353418" y="185523"/>
                    <a:pt x="414853" y="185523"/>
                    <a:pt x="440720" y="200039"/>
                  </a:cubicBezTo>
                  <a:cubicBezTo>
                    <a:pt x="468204" y="216167"/>
                    <a:pt x="461737" y="230682"/>
                    <a:pt x="455270" y="241972"/>
                  </a:cubicBezTo>
                  <a:cubicBezTo>
                    <a:pt x="447187" y="254875"/>
                    <a:pt x="435870" y="264552"/>
                    <a:pt x="410003" y="248424"/>
                  </a:cubicBezTo>
                  <a:cubicBezTo>
                    <a:pt x="384135" y="233908"/>
                    <a:pt x="353418" y="185523"/>
                    <a:pt x="353418" y="185523"/>
                  </a:cubicBezTo>
                  <a:close/>
                  <a:moveTo>
                    <a:pt x="557078" y="150025"/>
                  </a:moveTo>
                  <a:cubicBezTo>
                    <a:pt x="557078" y="150025"/>
                    <a:pt x="545774" y="208033"/>
                    <a:pt x="528012" y="230592"/>
                  </a:cubicBezTo>
                  <a:cubicBezTo>
                    <a:pt x="508634" y="253151"/>
                    <a:pt x="494101" y="245094"/>
                    <a:pt x="484412" y="237038"/>
                  </a:cubicBezTo>
                  <a:cubicBezTo>
                    <a:pt x="473108" y="227370"/>
                    <a:pt x="466649" y="214479"/>
                    <a:pt x="486027" y="191920"/>
                  </a:cubicBezTo>
                  <a:cubicBezTo>
                    <a:pt x="505404" y="169361"/>
                    <a:pt x="557078" y="150025"/>
                    <a:pt x="557078" y="150025"/>
                  </a:cubicBezTo>
                  <a:close/>
                  <a:moveTo>
                    <a:pt x="406736" y="115281"/>
                  </a:moveTo>
                  <a:cubicBezTo>
                    <a:pt x="416280" y="115054"/>
                    <a:pt x="425369" y="115659"/>
                    <a:pt x="432640" y="117678"/>
                  </a:cubicBezTo>
                  <a:cubicBezTo>
                    <a:pt x="461725" y="125752"/>
                    <a:pt x="460109" y="140286"/>
                    <a:pt x="456878" y="154820"/>
                  </a:cubicBezTo>
                  <a:cubicBezTo>
                    <a:pt x="453646" y="167740"/>
                    <a:pt x="443951" y="179044"/>
                    <a:pt x="414866" y="170969"/>
                  </a:cubicBezTo>
                  <a:cubicBezTo>
                    <a:pt x="385781" y="162895"/>
                    <a:pt x="345385" y="124137"/>
                    <a:pt x="345385" y="124137"/>
                  </a:cubicBezTo>
                  <a:cubicBezTo>
                    <a:pt x="345385" y="124137"/>
                    <a:pt x="378106" y="115962"/>
                    <a:pt x="406736" y="115281"/>
                  </a:cubicBezTo>
                  <a:close/>
                  <a:moveTo>
                    <a:pt x="526321" y="43530"/>
                  </a:moveTo>
                  <a:cubicBezTo>
                    <a:pt x="526321" y="43530"/>
                    <a:pt x="531167" y="101630"/>
                    <a:pt x="518245" y="129066"/>
                  </a:cubicBezTo>
                  <a:cubicBezTo>
                    <a:pt x="505322" y="156502"/>
                    <a:pt x="490785" y="151660"/>
                    <a:pt x="477862" y="145205"/>
                  </a:cubicBezTo>
                  <a:cubicBezTo>
                    <a:pt x="464940" y="140363"/>
                    <a:pt x="455248" y="129066"/>
                    <a:pt x="468170" y="101630"/>
                  </a:cubicBezTo>
                  <a:cubicBezTo>
                    <a:pt x="481093" y="75808"/>
                    <a:pt x="526321" y="43530"/>
                    <a:pt x="526321" y="43530"/>
                  </a:cubicBezTo>
                  <a:close/>
                  <a:moveTo>
                    <a:pt x="387361" y="0"/>
                  </a:moveTo>
                  <a:cubicBezTo>
                    <a:pt x="387361" y="0"/>
                    <a:pt x="439061" y="29044"/>
                    <a:pt x="453602" y="54861"/>
                  </a:cubicBezTo>
                  <a:cubicBezTo>
                    <a:pt x="469758" y="80677"/>
                    <a:pt x="456833" y="90359"/>
                    <a:pt x="445524" y="96813"/>
                  </a:cubicBezTo>
                  <a:cubicBezTo>
                    <a:pt x="432599" y="104880"/>
                    <a:pt x="418058" y="106494"/>
                    <a:pt x="403517" y="80677"/>
                  </a:cubicBezTo>
                  <a:cubicBezTo>
                    <a:pt x="388977" y="54861"/>
                    <a:pt x="387361" y="0"/>
                    <a:pt x="387361" y="0"/>
                  </a:cubicBezTo>
                  <a:close/>
                </a:path>
              </a:pathLst>
            </a:custGeom>
            <a:solidFill>
              <a:schemeClr val="accent6">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pic>
        <p:nvPicPr>
          <p:cNvPr id="3074" name="Picture 2">
            <a:extLst>
              <a:ext uri="{FF2B5EF4-FFF2-40B4-BE49-F238E27FC236}">
                <a16:creationId xmlns:a16="http://schemas.microsoft.com/office/drawing/2014/main" id="{829578CB-E48B-D7E8-A63E-AD39266E7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698" y="1441344"/>
            <a:ext cx="7213137" cy="44080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0756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901DC32-64A7-5897-8575-751CB05D24A7}"/>
              </a:ext>
            </a:extLst>
          </p:cNvPr>
          <p:cNvSpPr>
            <a:spLocks noGrp="1"/>
          </p:cNvSpPr>
          <p:nvPr>
            <p:ph type="body" sz="quarter" idx="13"/>
          </p:nvPr>
        </p:nvSpPr>
        <p:spPr>
          <a:xfrm>
            <a:off x="800910" y="296186"/>
            <a:ext cx="10717989" cy="584775"/>
          </a:xfrm>
        </p:spPr>
        <p:txBody>
          <a:bodyPr>
            <a:spAutoFit/>
          </a:bodyPr>
          <a:lstStyle/>
          <a:p>
            <a:r>
              <a:rPr lang="zh-CN" altLang="en-US" dirty="0"/>
              <a:t>可以作为大家的研究方向</a:t>
            </a:r>
          </a:p>
        </p:txBody>
      </p:sp>
      <p:sp>
        <p:nvSpPr>
          <p:cNvPr id="9" name="矩形 8">
            <a:extLst>
              <a:ext uri="{FF2B5EF4-FFF2-40B4-BE49-F238E27FC236}">
                <a16:creationId xmlns:a16="http://schemas.microsoft.com/office/drawing/2014/main" id="{04F6CFF9-67AD-4BCB-EC3C-B146E6342E45}"/>
              </a:ext>
            </a:extLst>
          </p:cNvPr>
          <p:cNvSpPr/>
          <p:nvPr/>
        </p:nvSpPr>
        <p:spPr>
          <a:xfrm>
            <a:off x="4130173" y="1592317"/>
            <a:ext cx="6022309" cy="4227479"/>
          </a:xfrm>
          <a:prstGeom prst="rect">
            <a:avLst/>
          </a:prstGeom>
          <a:gradFill>
            <a:gsLst>
              <a:gs pos="0">
                <a:schemeClr val="accent5">
                  <a:alpha val="72000"/>
                </a:schemeClr>
              </a:gs>
              <a:gs pos="100000">
                <a:schemeClr val="accent6"/>
              </a:gs>
            </a:gsLst>
            <a:lin ang="10800000" scaled="0"/>
          </a:gradFill>
          <a:ln>
            <a:solidFill>
              <a:schemeClr val="accent6">
                <a:lumMod val="20000"/>
                <a:lumOff val="80000"/>
              </a:schemeClr>
            </a:solid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a:solidFill>
                <a:schemeClr val="bg1"/>
              </a:solidFill>
              <a:latin typeface="+mj-ea"/>
              <a:ea typeface="+mj-ea"/>
            </a:endParaRPr>
          </a:p>
        </p:txBody>
      </p:sp>
      <p:sp>
        <p:nvSpPr>
          <p:cNvPr id="10" name="文本框 9">
            <a:extLst>
              <a:ext uri="{FF2B5EF4-FFF2-40B4-BE49-F238E27FC236}">
                <a16:creationId xmlns:a16="http://schemas.microsoft.com/office/drawing/2014/main" id="{D06E2BCF-0255-F14F-46B4-34EB669C424A}"/>
              </a:ext>
            </a:extLst>
          </p:cNvPr>
          <p:cNvSpPr txBox="1"/>
          <p:nvPr/>
        </p:nvSpPr>
        <p:spPr>
          <a:xfrm>
            <a:off x="4307285" y="1659342"/>
            <a:ext cx="5668083" cy="4093428"/>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电子垃圾和其他废弃物最大的不同就是其中含有丰富的可回收塑料和金属。每吨电子垃圾的含铜量是铜矿的 </a:t>
            </a:r>
            <a:r>
              <a:rPr lang="en-US" altLang="zh-CN" sz="2000" b="1" dirty="0"/>
              <a:t>40</a:t>
            </a:r>
            <a:r>
              <a:rPr lang="en-US" altLang="zh-CN" sz="2000" dirty="0">
                <a:solidFill>
                  <a:schemeClr val="bg1"/>
                </a:solidFill>
              </a:rPr>
              <a:t> </a:t>
            </a:r>
            <a:r>
              <a:rPr lang="zh-CN" altLang="en-US" sz="2000" dirty="0">
                <a:solidFill>
                  <a:schemeClr val="bg1"/>
                </a:solidFill>
              </a:rPr>
              <a:t>倍，含金量是金矿的 </a:t>
            </a:r>
            <a:r>
              <a:rPr lang="en-US" altLang="zh-CN" sz="2000" dirty="0"/>
              <a:t>17</a:t>
            </a:r>
            <a:r>
              <a:rPr lang="en-US" altLang="zh-CN" sz="2000" dirty="0">
                <a:solidFill>
                  <a:schemeClr val="bg1"/>
                </a:solidFill>
              </a:rPr>
              <a:t> </a:t>
            </a:r>
            <a:r>
              <a:rPr lang="zh-CN" altLang="en-US" sz="2000" dirty="0">
                <a:solidFill>
                  <a:schemeClr val="bg1"/>
                </a:solidFill>
              </a:rPr>
              <a:t>倍，</a:t>
            </a:r>
            <a:r>
              <a:rPr lang="en-US" altLang="zh-CN" sz="2000" dirty="0">
                <a:solidFill>
                  <a:schemeClr val="bg1"/>
                </a:solidFill>
              </a:rPr>
              <a:t>1t </a:t>
            </a:r>
            <a:r>
              <a:rPr lang="zh-CN" altLang="en-US" sz="2000" dirty="0">
                <a:solidFill>
                  <a:schemeClr val="bg1"/>
                </a:solidFill>
              </a:rPr>
              <a:t>线路板可分离得到 </a:t>
            </a:r>
            <a:r>
              <a:rPr lang="en-US" altLang="zh-CN" sz="2000" dirty="0">
                <a:solidFill>
                  <a:srgbClr val="FF0000"/>
                </a:solidFill>
              </a:rPr>
              <a:t>128.7kg</a:t>
            </a:r>
            <a:r>
              <a:rPr lang="en-US" altLang="zh-CN" sz="2000" dirty="0">
                <a:solidFill>
                  <a:schemeClr val="bg1"/>
                </a:solidFill>
              </a:rPr>
              <a:t> </a:t>
            </a:r>
            <a:r>
              <a:rPr lang="zh-CN" altLang="en-US" sz="2000" dirty="0">
                <a:solidFill>
                  <a:schemeClr val="bg1"/>
                </a:solidFill>
              </a:rPr>
              <a:t>铜、</a:t>
            </a:r>
            <a:r>
              <a:rPr lang="en-US" altLang="zh-CN" sz="2000" dirty="0">
                <a:solidFill>
                  <a:srgbClr val="FF0000"/>
                </a:solidFill>
              </a:rPr>
              <a:t>29.6kg </a:t>
            </a:r>
            <a:r>
              <a:rPr lang="zh-CN" altLang="en-US" sz="2000" dirty="0">
                <a:solidFill>
                  <a:schemeClr val="bg1"/>
                </a:solidFill>
              </a:rPr>
              <a:t>锡、</a:t>
            </a:r>
            <a:r>
              <a:rPr lang="en-US" altLang="zh-CN" sz="2000" dirty="0">
                <a:solidFill>
                  <a:srgbClr val="FF0000"/>
                </a:solidFill>
              </a:rPr>
              <a:t>0.9kg</a:t>
            </a:r>
            <a:r>
              <a:rPr lang="en-US" altLang="zh-CN" sz="2000" dirty="0">
                <a:solidFill>
                  <a:schemeClr val="bg1"/>
                </a:solidFill>
              </a:rPr>
              <a:t> </a:t>
            </a:r>
            <a:r>
              <a:rPr lang="zh-CN" altLang="en-US" sz="2000" dirty="0">
                <a:solidFill>
                  <a:schemeClr val="bg1"/>
                </a:solidFill>
              </a:rPr>
              <a:t>黄金以及 </a:t>
            </a:r>
            <a:r>
              <a:rPr lang="en-US" altLang="zh-CN" sz="2000" dirty="0">
                <a:solidFill>
                  <a:srgbClr val="FF0000"/>
                </a:solidFill>
              </a:rPr>
              <a:t>270kg</a:t>
            </a:r>
            <a:r>
              <a:rPr lang="zh-CN" altLang="en-US" sz="2000" dirty="0">
                <a:solidFill>
                  <a:schemeClr val="bg1"/>
                </a:solidFill>
              </a:rPr>
              <a:t>塑料。以手机为例，我国每年闲置的手机数量高达 </a:t>
            </a:r>
            <a:r>
              <a:rPr lang="en-US" altLang="zh-CN" sz="2000" dirty="0">
                <a:solidFill>
                  <a:schemeClr val="bg1"/>
                </a:solidFill>
              </a:rPr>
              <a:t>3~4 </a:t>
            </a:r>
            <a:r>
              <a:rPr lang="zh-CN" altLang="en-US" sz="2000" dirty="0">
                <a:solidFill>
                  <a:schemeClr val="bg1"/>
                </a:solidFill>
              </a:rPr>
              <a:t>亿，市场规模将达千亿以上，发展空间巨大。电子产品迭代速度增快，消费者对电子垃圾的态度模棱两可，导致电子垃圾增长速度逐年增加。联合国环境规划署的专家根据目前的形势做出预测，到</a:t>
            </a:r>
            <a:r>
              <a:rPr lang="en-US" altLang="zh-CN" sz="2000" dirty="0">
                <a:solidFill>
                  <a:schemeClr val="bg1"/>
                </a:solidFill>
              </a:rPr>
              <a:t>2030</a:t>
            </a:r>
            <a:r>
              <a:rPr lang="zh-CN" altLang="en-US" sz="2000" dirty="0">
                <a:solidFill>
                  <a:schemeClr val="bg1"/>
                </a:solidFill>
              </a:rPr>
              <a:t>年，中国的电子垃圾将会比现在增加</a:t>
            </a:r>
            <a:r>
              <a:rPr lang="en-US" altLang="zh-CN" sz="2000" dirty="0">
                <a:solidFill>
                  <a:schemeClr val="bg1"/>
                </a:solidFill>
              </a:rPr>
              <a:t>4</a:t>
            </a:r>
            <a:r>
              <a:rPr lang="zh-CN" altLang="en-US" sz="2000" dirty="0">
                <a:solidFill>
                  <a:schemeClr val="bg1"/>
                </a:solidFill>
              </a:rPr>
              <a:t>倍甚至更多。根据现有的统计数据推测未来十年后，中国人丢弃的手机数量将是现在的</a:t>
            </a:r>
            <a:r>
              <a:rPr lang="en-US" altLang="zh-CN" sz="2000" dirty="0">
                <a:solidFill>
                  <a:schemeClr val="bg1"/>
                </a:solidFill>
              </a:rPr>
              <a:t>10</a:t>
            </a:r>
            <a:r>
              <a:rPr lang="zh-CN" altLang="en-US" sz="2000" dirty="0">
                <a:solidFill>
                  <a:schemeClr val="bg1"/>
                </a:solidFill>
              </a:rPr>
              <a:t>倍以上。</a:t>
            </a:r>
          </a:p>
        </p:txBody>
      </p:sp>
      <p:pic>
        <p:nvPicPr>
          <p:cNvPr id="17" name="图片 16">
            <a:extLst>
              <a:ext uri="{FF2B5EF4-FFF2-40B4-BE49-F238E27FC236}">
                <a16:creationId xmlns:a16="http://schemas.microsoft.com/office/drawing/2014/main" id="{22BE3EE6-7BDF-52B4-1874-21BAE9BDF6E0}"/>
              </a:ext>
            </a:extLst>
          </p:cNvPr>
          <p:cNvPicPr>
            <a:picLocks noChangeAspect="1"/>
          </p:cNvPicPr>
          <p:nvPr/>
        </p:nvPicPr>
        <p:blipFill rotWithShape="1">
          <a:blip r:embed="rId3">
            <a:alphaModFix amt="44000"/>
            <a:extLst>
              <a:ext uri="{28A0092B-C50C-407E-A947-70E740481C1C}">
                <a14:useLocalDpi xmlns:a14="http://schemas.microsoft.com/office/drawing/2010/main" val="0"/>
              </a:ext>
            </a:extLst>
          </a:blip>
          <a:srcRect l="30702" t="43408"/>
          <a:stretch/>
        </p:blipFill>
        <p:spPr>
          <a:xfrm rot="16427475">
            <a:off x="9956317" y="-1084495"/>
            <a:ext cx="3749602" cy="3346134"/>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pic>
        <p:nvPicPr>
          <p:cNvPr id="2050" name="Picture 2" descr="上千万人追着看，电子垃圾修复视频为什么那么受欢迎？-36氪">
            <a:extLst>
              <a:ext uri="{FF2B5EF4-FFF2-40B4-BE49-F238E27FC236}">
                <a16:creationId xmlns:a16="http://schemas.microsoft.com/office/drawing/2014/main" id="{2FD6D3A2-8083-1111-45DB-57980A457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669" y="1592317"/>
            <a:ext cx="5793563" cy="404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92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B33B318-E8DF-66C6-EB5E-4E237D6474C3}"/>
              </a:ext>
            </a:extLst>
          </p:cNvPr>
          <p:cNvPicPr>
            <a:picLocks noChangeAspect="1"/>
          </p:cNvPicPr>
          <p:nvPr/>
        </p:nvPicPr>
        <p:blipFill>
          <a:blip r:embed="rId2">
            <a:alphaModFix amt="55000"/>
            <a:extLst>
              <a:ext uri="{28A0092B-C50C-407E-A947-70E740481C1C}">
                <a14:useLocalDpi xmlns:a14="http://schemas.microsoft.com/office/drawing/2010/main" val="0"/>
              </a:ext>
            </a:extLst>
          </a:blip>
          <a:srcRect t="31121" r="26629"/>
          <a:stretch>
            <a:fillRect/>
          </a:stretch>
        </p:blipFill>
        <p:spPr>
          <a:xfrm>
            <a:off x="-158576" y="-49998"/>
            <a:ext cx="2356668" cy="3217986"/>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sp>
        <p:nvSpPr>
          <p:cNvPr id="6" name="文本占位符 5">
            <a:extLst>
              <a:ext uri="{FF2B5EF4-FFF2-40B4-BE49-F238E27FC236}">
                <a16:creationId xmlns:a16="http://schemas.microsoft.com/office/drawing/2014/main" id="{51D6CC1A-B5D2-411E-266D-010AB816B7A0}"/>
              </a:ext>
            </a:extLst>
          </p:cNvPr>
          <p:cNvSpPr>
            <a:spLocks noGrp="1"/>
          </p:cNvSpPr>
          <p:nvPr>
            <p:ph type="body" sz="quarter" idx="11"/>
          </p:nvPr>
        </p:nvSpPr>
        <p:spPr/>
        <p:txBody>
          <a:bodyPr>
            <a:spAutoFit/>
          </a:bodyPr>
          <a:lstStyle/>
          <a:p>
            <a:r>
              <a:rPr lang="zh-CN" altLang="en-US" dirty="0"/>
              <a:t>感谢您的倾听！</a:t>
            </a:r>
          </a:p>
        </p:txBody>
      </p:sp>
      <p:sp>
        <p:nvSpPr>
          <p:cNvPr id="7" name="文本框 6">
            <a:extLst>
              <a:ext uri="{FF2B5EF4-FFF2-40B4-BE49-F238E27FC236}">
                <a16:creationId xmlns:a16="http://schemas.microsoft.com/office/drawing/2014/main" id="{6498BAA9-88C9-39C6-656A-EAD8AB60086A}"/>
              </a:ext>
            </a:extLst>
          </p:cNvPr>
          <p:cNvSpPr txBox="1">
            <a:spLocks/>
          </p:cNvSpPr>
          <p:nvPr/>
        </p:nvSpPr>
        <p:spPr>
          <a:xfrm>
            <a:off x="583251" y="3714744"/>
            <a:ext cx="4814249" cy="584647"/>
          </a:xfrm>
          <a:prstGeom prst="rect">
            <a:avLst/>
          </a:prstGeom>
        </p:spPr>
        <p:txBody>
          <a:bodyPr vert="horz" lIns="91440" tIns="45720" rIns="91440" bIns="45720" rtlCol="0" anchor="ctr">
            <a:spAutoFit/>
          </a:bodyPr>
          <a:lstStyle>
            <a:lvl1pPr marL="0" indent="0" algn="l" defTabSz="914400" rtl="0" eaLnBrk="1" latinLnBrk="0" hangingPunct="1">
              <a:lnSpc>
                <a:spcPct val="90000"/>
              </a:lnSpc>
              <a:spcBef>
                <a:spcPts val="1000"/>
              </a:spcBef>
              <a:buFontTx/>
              <a:buNone/>
              <a:defRPr sz="3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pPr>
            <a:r>
              <a:rPr lang="en-US" altLang="zh-CN" sz="3100" dirty="0">
                <a:latin typeface="+mn-lt"/>
                <a:ea typeface="+mn-ea"/>
                <a:cs typeface="+mn-ea"/>
                <a:sym typeface="+mn-lt"/>
              </a:rPr>
              <a:t>Thanks For Your Listen. </a:t>
            </a:r>
          </a:p>
        </p:txBody>
      </p:sp>
      <p:sp>
        <p:nvSpPr>
          <p:cNvPr id="9" name="矩形 8">
            <a:extLst>
              <a:ext uri="{FF2B5EF4-FFF2-40B4-BE49-F238E27FC236}">
                <a16:creationId xmlns:a16="http://schemas.microsoft.com/office/drawing/2014/main" id="{BD46AC68-F57D-46C3-D61B-F49CDCE49C49}"/>
              </a:ext>
            </a:extLst>
          </p:cNvPr>
          <p:cNvSpPr/>
          <p:nvPr/>
        </p:nvSpPr>
        <p:spPr>
          <a:xfrm>
            <a:off x="6118632" y="1316383"/>
            <a:ext cx="6073368" cy="481771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pic>
        <p:nvPicPr>
          <p:cNvPr id="10" name="图片 9" descr="绿色的田地&#10;&#10;描述已自动生成">
            <a:extLst>
              <a:ext uri="{FF2B5EF4-FFF2-40B4-BE49-F238E27FC236}">
                <a16:creationId xmlns:a16="http://schemas.microsoft.com/office/drawing/2014/main" id="{F2CE4588-D308-FB12-84B2-937854680420}"/>
              </a:ext>
            </a:extLst>
          </p:cNvPr>
          <p:cNvPicPr>
            <a:picLocks noChangeAspect="1"/>
          </p:cNvPicPr>
          <p:nvPr/>
        </p:nvPicPr>
        <p:blipFill rotWithShape="1">
          <a:blip r:embed="rId3">
            <a:extLst>
              <a:ext uri="{28A0092B-C50C-407E-A947-70E740481C1C}">
                <a14:useLocalDpi xmlns:a14="http://schemas.microsoft.com/office/drawing/2010/main" val="0"/>
              </a:ext>
            </a:extLst>
          </a:blip>
          <a:srcRect l="6648" r="2928"/>
          <a:stretch/>
        </p:blipFill>
        <p:spPr>
          <a:xfrm>
            <a:off x="6315124" y="1558997"/>
            <a:ext cx="5876876" cy="4332488"/>
          </a:xfrm>
          <a:prstGeom prst="rect">
            <a:avLst/>
          </a:prstGeom>
        </p:spPr>
      </p:pic>
      <p:grpSp>
        <p:nvGrpSpPr>
          <p:cNvPr id="11" name="组合 10">
            <a:extLst>
              <a:ext uri="{FF2B5EF4-FFF2-40B4-BE49-F238E27FC236}">
                <a16:creationId xmlns:a16="http://schemas.microsoft.com/office/drawing/2014/main" id="{12115315-93AF-BCF8-C616-7457E03734D0}"/>
              </a:ext>
            </a:extLst>
          </p:cNvPr>
          <p:cNvGrpSpPr/>
          <p:nvPr/>
        </p:nvGrpSpPr>
        <p:grpSpPr>
          <a:xfrm>
            <a:off x="6310124" y="1558995"/>
            <a:ext cx="5940000" cy="4464000"/>
            <a:chOff x="6310124" y="1558996"/>
            <a:chExt cx="5940000" cy="4332487"/>
          </a:xfrm>
        </p:grpSpPr>
        <p:sp>
          <p:nvSpPr>
            <p:cNvPr id="12" name="矩形 11">
              <a:extLst>
                <a:ext uri="{FF2B5EF4-FFF2-40B4-BE49-F238E27FC236}">
                  <a16:creationId xmlns:a16="http://schemas.microsoft.com/office/drawing/2014/main" id="{DE09D4FB-BB9D-1E13-9BDE-A25137A429FB}"/>
                </a:ext>
              </a:extLst>
            </p:cNvPr>
            <p:cNvSpPr/>
            <p:nvPr/>
          </p:nvSpPr>
          <p:spPr>
            <a:xfrm rot="16200000" flipH="1">
              <a:off x="9248495" y="755242"/>
              <a:ext cx="63258" cy="59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sp>
          <p:nvSpPr>
            <p:cNvPr id="13" name="矩形 12">
              <a:extLst>
                <a:ext uri="{FF2B5EF4-FFF2-40B4-BE49-F238E27FC236}">
                  <a16:creationId xmlns:a16="http://schemas.microsoft.com/office/drawing/2014/main" id="{ADFA178D-F6EF-EC94-66CB-793FF87F74DF}"/>
                </a:ext>
              </a:extLst>
            </p:cNvPr>
            <p:cNvSpPr/>
            <p:nvPr/>
          </p:nvSpPr>
          <p:spPr>
            <a:xfrm flipH="1">
              <a:off x="8252881" y="1558996"/>
              <a:ext cx="67280" cy="433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sp>
          <p:nvSpPr>
            <p:cNvPr id="14" name="矩形 13">
              <a:extLst>
                <a:ext uri="{FF2B5EF4-FFF2-40B4-BE49-F238E27FC236}">
                  <a16:creationId xmlns:a16="http://schemas.microsoft.com/office/drawing/2014/main" id="{6AE7EEDB-057E-B24D-F91A-32FCC40B2B2D}"/>
                </a:ext>
              </a:extLst>
            </p:cNvPr>
            <p:cNvSpPr/>
            <p:nvPr/>
          </p:nvSpPr>
          <p:spPr>
            <a:xfrm flipH="1">
              <a:off x="10190638" y="1558996"/>
              <a:ext cx="67280" cy="433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grpSp>
      <p:grpSp>
        <p:nvGrpSpPr>
          <p:cNvPr id="15" name="组合 14">
            <a:extLst>
              <a:ext uri="{FF2B5EF4-FFF2-40B4-BE49-F238E27FC236}">
                <a16:creationId xmlns:a16="http://schemas.microsoft.com/office/drawing/2014/main" id="{B9FBF08A-C502-C2DF-59A6-F5913927D5F8}"/>
              </a:ext>
            </a:extLst>
          </p:cNvPr>
          <p:cNvGrpSpPr/>
          <p:nvPr/>
        </p:nvGrpSpPr>
        <p:grpSpPr>
          <a:xfrm>
            <a:off x="9026835" y="696765"/>
            <a:ext cx="3039681" cy="513749"/>
            <a:chOff x="8395132" y="614368"/>
            <a:chExt cx="3607302" cy="609685"/>
          </a:xfrm>
          <a:solidFill>
            <a:schemeClr val="accent6">
              <a:lumMod val="40000"/>
              <a:lumOff val="60000"/>
              <a:alpha val="74000"/>
            </a:schemeClr>
          </a:solidFill>
        </p:grpSpPr>
        <p:sp>
          <p:nvSpPr>
            <p:cNvPr id="16" name="任意多边形: 形状 15">
              <a:extLst>
                <a:ext uri="{FF2B5EF4-FFF2-40B4-BE49-F238E27FC236}">
                  <a16:creationId xmlns:a16="http://schemas.microsoft.com/office/drawing/2014/main" id="{DB822BA1-4FC4-38BC-E9CF-2D62E2A33991}"/>
                </a:ext>
              </a:extLst>
            </p:cNvPr>
            <p:cNvSpPr/>
            <p:nvPr/>
          </p:nvSpPr>
          <p:spPr>
            <a:xfrm>
              <a:off x="10812754" y="614368"/>
              <a:ext cx="341396" cy="609685"/>
            </a:xfrm>
            <a:custGeom>
              <a:avLst/>
              <a:gdLst>
                <a:gd name="connsiteX0" fmla="*/ 178158 w 339230"/>
                <a:gd name="connsiteY0" fmla="*/ 514207 h 605816"/>
                <a:gd name="connsiteX1" fmla="*/ 184586 w 339230"/>
                <a:gd name="connsiteY1" fmla="*/ 525984 h 605816"/>
                <a:gd name="connsiteX2" fmla="*/ 184586 w 339230"/>
                <a:gd name="connsiteY2" fmla="*/ 591292 h 605816"/>
                <a:gd name="connsiteX3" fmla="*/ 169656 w 339230"/>
                <a:gd name="connsiteY3" fmla="*/ 605816 h 605816"/>
                <a:gd name="connsiteX4" fmla="*/ 154727 w 339230"/>
                <a:gd name="connsiteY4" fmla="*/ 591292 h 605816"/>
                <a:gd name="connsiteX5" fmla="*/ 154727 w 339230"/>
                <a:gd name="connsiteY5" fmla="*/ 534682 h 605816"/>
                <a:gd name="connsiteX6" fmla="*/ 169352 w 339230"/>
                <a:gd name="connsiteY6" fmla="*/ 527728 h 605816"/>
                <a:gd name="connsiteX7" fmla="*/ 176239 w 339230"/>
                <a:gd name="connsiteY7" fmla="*/ 472665 h 605816"/>
                <a:gd name="connsiteX8" fmla="*/ 182623 w 339230"/>
                <a:gd name="connsiteY8" fmla="*/ 491492 h 605816"/>
                <a:gd name="connsiteX9" fmla="*/ 179914 w 339230"/>
                <a:gd name="connsiteY9" fmla="*/ 511510 h 605816"/>
                <a:gd name="connsiteX10" fmla="*/ 178158 w 339230"/>
                <a:gd name="connsiteY10" fmla="*/ 514207 h 605816"/>
                <a:gd name="connsiteX11" fmla="*/ 173233 w 339230"/>
                <a:gd name="connsiteY11" fmla="*/ 505184 h 605816"/>
                <a:gd name="connsiteX12" fmla="*/ 174501 w 339230"/>
                <a:gd name="connsiteY12" fmla="*/ 476722 h 605816"/>
                <a:gd name="connsiteX13" fmla="*/ 61586 w 339230"/>
                <a:gd name="connsiteY13" fmla="*/ 403372 h 605816"/>
                <a:gd name="connsiteX14" fmla="*/ 49716 w 339230"/>
                <a:gd name="connsiteY14" fmla="*/ 407159 h 605816"/>
                <a:gd name="connsiteX15" fmla="*/ 76482 w 339230"/>
                <a:gd name="connsiteY15" fmla="*/ 478348 h 605816"/>
                <a:gd name="connsiteX16" fmla="*/ 148635 w 339230"/>
                <a:gd name="connsiteY16" fmla="*/ 506872 h 605816"/>
                <a:gd name="connsiteX17" fmla="*/ 121869 w 339230"/>
                <a:gd name="connsiteY17" fmla="*/ 435635 h 605816"/>
                <a:gd name="connsiteX18" fmla="*/ 61586 w 339230"/>
                <a:gd name="connsiteY18" fmla="*/ 403372 h 605816"/>
                <a:gd name="connsiteX19" fmla="*/ 178155 w 339230"/>
                <a:gd name="connsiteY19" fmla="*/ 376676 h 605816"/>
                <a:gd name="connsiteX20" fmla="*/ 184586 w 339230"/>
                <a:gd name="connsiteY20" fmla="*/ 388451 h 605816"/>
                <a:gd name="connsiteX21" fmla="*/ 184586 w 339230"/>
                <a:gd name="connsiteY21" fmla="*/ 453175 h 605816"/>
                <a:gd name="connsiteX22" fmla="*/ 176239 w 339230"/>
                <a:gd name="connsiteY22" fmla="*/ 472665 h 605816"/>
                <a:gd name="connsiteX23" fmla="*/ 167102 w 339230"/>
                <a:gd name="connsiteY23" fmla="*/ 445719 h 605816"/>
                <a:gd name="connsiteX24" fmla="*/ 154727 w 339230"/>
                <a:gd name="connsiteY24" fmla="*/ 429971 h 605816"/>
                <a:gd name="connsiteX25" fmla="*/ 154727 w 339230"/>
                <a:gd name="connsiteY25" fmla="*/ 397124 h 605816"/>
                <a:gd name="connsiteX26" fmla="*/ 169357 w 339230"/>
                <a:gd name="connsiteY26" fmla="*/ 390185 h 605816"/>
                <a:gd name="connsiteX27" fmla="*/ 52572 w 339230"/>
                <a:gd name="connsiteY27" fmla="*/ 375074 h 605816"/>
                <a:gd name="connsiteX28" fmla="*/ 87756 w 339230"/>
                <a:gd name="connsiteY28" fmla="*/ 381250 h 605816"/>
                <a:gd name="connsiteX29" fmla="*/ 116610 w 339230"/>
                <a:gd name="connsiteY29" fmla="*/ 399137 h 605816"/>
                <a:gd name="connsiteX30" fmla="*/ 120691 w 339230"/>
                <a:gd name="connsiteY30" fmla="*/ 399449 h 605816"/>
                <a:gd name="connsiteX31" fmla="*/ 143349 w 339230"/>
                <a:gd name="connsiteY31" fmla="*/ 415493 h 605816"/>
                <a:gd name="connsiteX32" fmla="*/ 154727 w 339230"/>
                <a:gd name="connsiteY32" fmla="*/ 429971 h 605816"/>
                <a:gd name="connsiteX33" fmla="*/ 154727 w 339230"/>
                <a:gd name="connsiteY33" fmla="*/ 534682 h 605816"/>
                <a:gd name="connsiteX34" fmla="*/ 145779 w 339230"/>
                <a:gd name="connsiteY34" fmla="*/ 538937 h 605816"/>
                <a:gd name="connsiteX35" fmla="*/ 55002 w 339230"/>
                <a:gd name="connsiteY35" fmla="*/ 498491 h 605816"/>
                <a:gd name="connsiteX36" fmla="*/ 28999 w 339230"/>
                <a:gd name="connsiteY36" fmla="*/ 386255 h 605816"/>
                <a:gd name="connsiteX37" fmla="*/ 52572 w 339230"/>
                <a:gd name="connsiteY37" fmla="*/ 375074 h 605816"/>
                <a:gd name="connsiteX38" fmla="*/ 302318 w 339230"/>
                <a:gd name="connsiteY38" fmla="*/ 375035 h 605816"/>
                <a:gd name="connsiteX39" fmla="*/ 325891 w 339230"/>
                <a:gd name="connsiteY39" fmla="*/ 386219 h 605816"/>
                <a:gd name="connsiteX40" fmla="*/ 299887 w 339230"/>
                <a:gd name="connsiteY40" fmla="*/ 498483 h 605816"/>
                <a:gd name="connsiteX41" fmla="*/ 258405 w 339230"/>
                <a:gd name="connsiteY41" fmla="*/ 528919 h 605816"/>
                <a:gd name="connsiteX42" fmla="*/ 238355 w 339230"/>
                <a:gd name="connsiteY42" fmla="*/ 522537 h 605816"/>
                <a:gd name="connsiteX43" fmla="*/ 244880 w 339230"/>
                <a:gd name="connsiteY43" fmla="*/ 503008 h 605816"/>
                <a:gd name="connsiteX44" fmla="*/ 278408 w 339230"/>
                <a:gd name="connsiteY44" fmla="*/ 478336 h 605816"/>
                <a:gd name="connsiteX45" fmla="*/ 305174 w 339230"/>
                <a:gd name="connsiteY45" fmla="*/ 407129 h 605816"/>
                <a:gd name="connsiteX46" fmla="*/ 233021 w 339230"/>
                <a:gd name="connsiteY46" fmla="*/ 435611 h 605816"/>
                <a:gd name="connsiteX47" fmla="*/ 206255 w 339230"/>
                <a:gd name="connsiteY47" fmla="*/ 506819 h 605816"/>
                <a:gd name="connsiteX48" fmla="*/ 206636 w 339230"/>
                <a:gd name="connsiteY48" fmla="*/ 527347 h 605816"/>
                <a:gd name="connsiteX49" fmla="*/ 185538 w 339230"/>
                <a:gd name="connsiteY49" fmla="*/ 527728 h 605816"/>
                <a:gd name="connsiteX50" fmla="*/ 184586 w 339230"/>
                <a:gd name="connsiteY50" fmla="*/ 525984 h 605816"/>
                <a:gd name="connsiteX51" fmla="*/ 184586 w 339230"/>
                <a:gd name="connsiteY51" fmla="*/ 453175 h 605816"/>
                <a:gd name="connsiteX52" fmla="*/ 187789 w 339230"/>
                <a:gd name="connsiteY52" fmla="*/ 445698 h 605816"/>
                <a:gd name="connsiteX53" fmla="*/ 211542 w 339230"/>
                <a:gd name="connsiteY53" fmla="*/ 415464 h 605816"/>
                <a:gd name="connsiteX54" fmla="*/ 234140 w 339230"/>
                <a:gd name="connsiteY54" fmla="*/ 399459 h 605816"/>
                <a:gd name="connsiteX55" fmla="*/ 238282 w 339230"/>
                <a:gd name="connsiteY55" fmla="*/ 399142 h 605816"/>
                <a:gd name="connsiteX56" fmla="*/ 267244 w 339230"/>
                <a:gd name="connsiteY56" fmla="*/ 381194 h 605816"/>
                <a:gd name="connsiteX57" fmla="*/ 176248 w 339230"/>
                <a:gd name="connsiteY57" fmla="*/ 335133 h 605816"/>
                <a:gd name="connsiteX58" fmla="*/ 182629 w 339230"/>
                <a:gd name="connsiteY58" fmla="*/ 353949 h 605816"/>
                <a:gd name="connsiteX59" fmla="*/ 179920 w 339230"/>
                <a:gd name="connsiteY59" fmla="*/ 373966 h 605816"/>
                <a:gd name="connsiteX60" fmla="*/ 178155 w 339230"/>
                <a:gd name="connsiteY60" fmla="*/ 376676 h 605816"/>
                <a:gd name="connsiteX61" fmla="*/ 173232 w 339230"/>
                <a:gd name="connsiteY61" fmla="*/ 367660 h 605816"/>
                <a:gd name="connsiteX62" fmla="*/ 174500 w 339230"/>
                <a:gd name="connsiteY62" fmla="*/ 339213 h 605816"/>
                <a:gd name="connsiteX63" fmla="*/ 161785 w 339230"/>
                <a:gd name="connsiteY63" fmla="*/ 268420 h 605816"/>
                <a:gd name="connsiteX64" fmla="*/ 169917 w 339230"/>
                <a:gd name="connsiteY64" fmla="*/ 283287 h 605816"/>
                <a:gd name="connsiteX65" fmla="*/ 184586 w 339230"/>
                <a:gd name="connsiteY65" fmla="*/ 290271 h 605816"/>
                <a:gd name="connsiteX66" fmla="*/ 184586 w 339230"/>
                <a:gd name="connsiteY66" fmla="*/ 315675 h 605816"/>
                <a:gd name="connsiteX67" fmla="*/ 176248 w 339230"/>
                <a:gd name="connsiteY67" fmla="*/ 335133 h 605816"/>
                <a:gd name="connsiteX68" fmla="*/ 167107 w 339230"/>
                <a:gd name="connsiteY68" fmla="*/ 308175 h 605816"/>
                <a:gd name="connsiteX69" fmla="*/ 154727 w 339230"/>
                <a:gd name="connsiteY69" fmla="*/ 292422 h 605816"/>
                <a:gd name="connsiteX70" fmla="*/ 154727 w 339230"/>
                <a:gd name="connsiteY70" fmla="*/ 281323 h 605816"/>
                <a:gd name="connsiteX71" fmla="*/ 293303 w 339230"/>
                <a:gd name="connsiteY71" fmla="*/ 265850 h 605816"/>
                <a:gd name="connsiteX72" fmla="*/ 233020 w 339230"/>
                <a:gd name="connsiteY72" fmla="*/ 298124 h 605816"/>
                <a:gd name="connsiteX73" fmla="*/ 206254 w 339230"/>
                <a:gd name="connsiteY73" fmla="*/ 369294 h 605816"/>
                <a:gd name="connsiteX74" fmla="*/ 278407 w 339230"/>
                <a:gd name="connsiteY74" fmla="*/ 340826 h 605816"/>
                <a:gd name="connsiteX75" fmla="*/ 305173 w 339230"/>
                <a:gd name="connsiteY75" fmla="*/ 269656 h 605816"/>
                <a:gd name="connsiteX76" fmla="*/ 293303 w 339230"/>
                <a:gd name="connsiteY76" fmla="*/ 265850 h 605816"/>
                <a:gd name="connsiteX77" fmla="*/ 61587 w 339230"/>
                <a:gd name="connsiteY77" fmla="*/ 265808 h 605816"/>
                <a:gd name="connsiteX78" fmla="*/ 89552 w 339230"/>
                <a:gd name="connsiteY78" fmla="*/ 273977 h 605816"/>
                <a:gd name="connsiteX79" fmla="*/ 115511 w 339230"/>
                <a:gd name="connsiteY79" fmla="*/ 293344 h 605816"/>
                <a:gd name="connsiteX80" fmla="*/ 100955 w 339230"/>
                <a:gd name="connsiteY80" fmla="*/ 292239 h 605816"/>
                <a:gd name="connsiteX81" fmla="*/ 59448 w 339230"/>
                <a:gd name="connsiteY81" fmla="*/ 266494 h 605816"/>
                <a:gd name="connsiteX82" fmla="*/ 33505 w 339230"/>
                <a:gd name="connsiteY82" fmla="*/ 246574 h 605816"/>
                <a:gd name="connsiteX83" fmla="*/ 39376 w 339230"/>
                <a:gd name="connsiteY83" fmla="*/ 254045 h 605816"/>
                <a:gd name="connsiteX84" fmla="*/ 59448 w 339230"/>
                <a:gd name="connsiteY84" fmla="*/ 266494 h 605816"/>
                <a:gd name="connsiteX85" fmla="*/ 49717 w 339230"/>
                <a:gd name="connsiteY85" fmla="*/ 269615 h 605816"/>
                <a:gd name="connsiteX86" fmla="*/ 76484 w 339230"/>
                <a:gd name="connsiteY86" fmla="*/ 340805 h 605816"/>
                <a:gd name="connsiteX87" fmla="*/ 148639 w 339230"/>
                <a:gd name="connsiteY87" fmla="*/ 369280 h 605816"/>
                <a:gd name="connsiteX88" fmla="*/ 121873 w 339230"/>
                <a:gd name="connsiteY88" fmla="*/ 298091 h 605816"/>
                <a:gd name="connsiteX89" fmla="*/ 115511 w 339230"/>
                <a:gd name="connsiteY89" fmla="*/ 293344 h 605816"/>
                <a:gd name="connsiteX90" fmla="*/ 130124 w 339230"/>
                <a:gd name="connsiteY90" fmla="*/ 294454 h 605816"/>
                <a:gd name="connsiteX91" fmla="*/ 149191 w 339230"/>
                <a:gd name="connsiteY91" fmla="*/ 285378 h 605816"/>
                <a:gd name="connsiteX92" fmla="*/ 154727 w 339230"/>
                <a:gd name="connsiteY92" fmla="*/ 292422 h 605816"/>
                <a:gd name="connsiteX93" fmla="*/ 154727 w 339230"/>
                <a:gd name="connsiteY93" fmla="*/ 397124 h 605816"/>
                <a:gd name="connsiteX94" fmla="*/ 145783 w 339230"/>
                <a:gd name="connsiteY94" fmla="*/ 401366 h 605816"/>
                <a:gd name="connsiteX95" fmla="*/ 120691 w 339230"/>
                <a:gd name="connsiteY95" fmla="*/ 399449 h 605816"/>
                <a:gd name="connsiteX96" fmla="*/ 97373 w 339230"/>
                <a:gd name="connsiteY96" fmla="*/ 382938 h 605816"/>
                <a:gd name="connsiteX97" fmla="*/ 87756 w 339230"/>
                <a:gd name="connsiteY97" fmla="*/ 381250 h 605816"/>
                <a:gd name="connsiteX98" fmla="*/ 55004 w 339230"/>
                <a:gd name="connsiteY98" fmla="*/ 360947 h 605816"/>
                <a:gd name="connsiteX99" fmla="*/ 28999 w 339230"/>
                <a:gd name="connsiteY99" fmla="*/ 248711 h 605816"/>
                <a:gd name="connsiteX100" fmla="*/ 71100 w 339230"/>
                <a:gd name="connsiteY100" fmla="*/ 240782 h 605816"/>
                <a:gd name="connsiteX101" fmla="*/ 97375 w 339230"/>
                <a:gd name="connsiteY101" fmla="*/ 245394 h 605816"/>
                <a:gd name="connsiteX102" fmla="*/ 124963 w 339230"/>
                <a:gd name="connsiteY102" fmla="*/ 264927 h 605816"/>
                <a:gd name="connsiteX103" fmla="*/ 121090 w 339230"/>
                <a:gd name="connsiteY103" fmla="*/ 266161 h 605816"/>
                <a:gd name="connsiteX104" fmla="*/ 103366 w 339230"/>
                <a:gd name="connsiteY104" fmla="*/ 262511 h 605816"/>
                <a:gd name="connsiteX105" fmla="*/ 302317 w 339230"/>
                <a:gd name="connsiteY105" fmla="*/ 237579 h 605816"/>
                <a:gd name="connsiteX106" fmla="*/ 325890 w 339230"/>
                <a:gd name="connsiteY106" fmla="*/ 248757 h 605816"/>
                <a:gd name="connsiteX107" fmla="*/ 299887 w 339230"/>
                <a:gd name="connsiteY107" fmla="*/ 360963 h 605816"/>
                <a:gd name="connsiteX108" fmla="*/ 267244 w 339230"/>
                <a:gd name="connsiteY108" fmla="*/ 381194 h 605816"/>
                <a:gd name="connsiteX109" fmla="*/ 257518 w 339230"/>
                <a:gd name="connsiteY109" fmla="*/ 382902 h 605816"/>
                <a:gd name="connsiteX110" fmla="*/ 234140 w 339230"/>
                <a:gd name="connsiteY110" fmla="*/ 399459 h 605816"/>
                <a:gd name="connsiteX111" fmla="*/ 209110 w 339230"/>
                <a:gd name="connsiteY111" fmla="*/ 401371 h 605816"/>
                <a:gd name="connsiteX112" fmla="*/ 185537 w 339230"/>
                <a:gd name="connsiteY112" fmla="*/ 390193 h 605816"/>
                <a:gd name="connsiteX113" fmla="*/ 184586 w 339230"/>
                <a:gd name="connsiteY113" fmla="*/ 388451 h 605816"/>
                <a:gd name="connsiteX114" fmla="*/ 184586 w 339230"/>
                <a:gd name="connsiteY114" fmla="*/ 315675 h 605816"/>
                <a:gd name="connsiteX115" fmla="*/ 187787 w 339230"/>
                <a:gd name="connsiteY115" fmla="*/ 308205 h 605816"/>
                <a:gd name="connsiteX116" fmla="*/ 198882 w 339230"/>
                <a:gd name="connsiteY116" fmla="*/ 294090 h 605816"/>
                <a:gd name="connsiteX117" fmla="*/ 222635 w 339230"/>
                <a:gd name="connsiteY117" fmla="*/ 292285 h 605816"/>
                <a:gd name="connsiteX118" fmla="*/ 284250 w 339230"/>
                <a:gd name="connsiteY118" fmla="*/ 254082 h 605816"/>
                <a:gd name="connsiteX119" fmla="*/ 296403 w 339230"/>
                <a:gd name="connsiteY119" fmla="*/ 238617 h 605816"/>
                <a:gd name="connsiteX120" fmla="*/ 161802 w 339230"/>
                <a:gd name="connsiteY120" fmla="*/ 225359 h 605816"/>
                <a:gd name="connsiteX121" fmla="*/ 164750 w 339230"/>
                <a:gd name="connsiteY121" fmla="*/ 232237 h 605816"/>
                <a:gd name="connsiteX122" fmla="*/ 166009 w 339230"/>
                <a:gd name="connsiteY122" fmla="*/ 260698 h 605816"/>
                <a:gd name="connsiteX123" fmla="*/ 161785 w 339230"/>
                <a:gd name="connsiteY123" fmla="*/ 268420 h 605816"/>
                <a:gd name="connsiteX124" fmla="*/ 157582 w 339230"/>
                <a:gd name="connsiteY124" fmla="*/ 260736 h 605816"/>
                <a:gd name="connsiteX125" fmla="*/ 158841 w 339230"/>
                <a:gd name="connsiteY125" fmla="*/ 232267 h 605816"/>
                <a:gd name="connsiteX126" fmla="*/ 183157 w 339230"/>
                <a:gd name="connsiteY126" fmla="*/ 182588 h 605816"/>
                <a:gd name="connsiteX127" fmla="*/ 184440 w 339230"/>
                <a:gd name="connsiteY127" fmla="*/ 185599 h 605816"/>
                <a:gd name="connsiteX128" fmla="*/ 172141 w 339230"/>
                <a:gd name="connsiteY128" fmla="*/ 201234 h 605816"/>
                <a:gd name="connsiteX129" fmla="*/ 161802 w 339230"/>
                <a:gd name="connsiteY129" fmla="*/ 225359 h 605816"/>
                <a:gd name="connsiteX130" fmla="*/ 154727 w 339230"/>
                <a:gd name="connsiteY130" fmla="*/ 208851 h 605816"/>
                <a:gd name="connsiteX131" fmla="*/ 154727 w 339230"/>
                <a:gd name="connsiteY131" fmla="*/ 192016 h 605816"/>
                <a:gd name="connsiteX132" fmla="*/ 161784 w 339230"/>
                <a:gd name="connsiteY132" fmla="*/ 196664 h 605816"/>
                <a:gd name="connsiteX133" fmla="*/ 277665 w 339230"/>
                <a:gd name="connsiteY133" fmla="*/ 158867 h 605816"/>
                <a:gd name="connsiteX134" fmla="*/ 217365 w 339230"/>
                <a:gd name="connsiteY134" fmla="*/ 191193 h 605816"/>
                <a:gd name="connsiteX135" fmla="*/ 190592 w 339230"/>
                <a:gd name="connsiteY135" fmla="*/ 262419 h 605816"/>
                <a:gd name="connsiteX136" fmla="*/ 262813 w 339230"/>
                <a:gd name="connsiteY136" fmla="*/ 233881 h 605816"/>
                <a:gd name="connsiteX137" fmla="*/ 289538 w 339230"/>
                <a:gd name="connsiteY137" fmla="*/ 162655 h 605816"/>
                <a:gd name="connsiteX138" fmla="*/ 277665 w 339230"/>
                <a:gd name="connsiteY138" fmla="*/ 158867 h 605816"/>
                <a:gd name="connsiteX139" fmla="*/ 286702 w 339230"/>
                <a:gd name="connsiteY139" fmla="*/ 130573 h 605816"/>
                <a:gd name="connsiteX140" fmla="*/ 310261 w 339230"/>
                <a:gd name="connsiteY140" fmla="*/ 141787 h 605816"/>
                <a:gd name="connsiteX141" fmla="*/ 308037 w 339230"/>
                <a:gd name="connsiteY141" fmla="*/ 223813 h 605816"/>
                <a:gd name="connsiteX142" fmla="*/ 296403 w 339230"/>
                <a:gd name="connsiteY142" fmla="*/ 238617 h 605816"/>
                <a:gd name="connsiteX143" fmla="*/ 257516 w 339230"/>
                <a:gd name="connsiteY143" fmla="*/ 245442 h 605816"/>
                <a:gd name="connsiteX144" fmla="*/ 211540 w 339230"/>
                <a:gd name="connsiteY144" fmla="*/ 277987 h 605816"/>
                <a:gd name="connsiteX145" fmla="*/ 198882 w 339230"/>
                <a:gd name="connsiteY145" fmla="*/ 294090 h 605816"/>
                <a:gd name="connsiteX146" fmla="*/ 193469 w 339230"/>
                <a:gd name="connsiteY146" fmla="*/ 294501 h 605816"/>
                <a:gd name="connsiteX147" fmla="*/ 184586 w 339230"/>
                <a:gd name="connsiteY147" fmla="*/ 290271 h 605816"/>
                <a:gd name="connsiteX148" fmla="*/ 184586 w 339230"/>
                <a:gd name="connsiteY148" fmla="*/ 185942 h 605816"/>
                <a:gd name="connsiteX149" fmla="*/ 184440 w 339230"/>
                <a:gd name="connsiteY149" fmla="*/ 185599 h 605816"/>
                <a:gd name="connsiteX150" fmla="*/ 190730 w 339230"/>
                <a:gd name="connsiteY150" fmla="*/ 177601 h 605816"/>
                <a:gd name="connsiteX151" fmla="*/ 206126 w 339230"/>
                <a:gd name="connsiteY151" fmla="*/ 167462 h 605816"/>
                <a:gd name="connsiteX152" fmla="*/ 207621 w 339230"/>
                <a:gd name="connsiteY152" fmla="*/ 163740 h 605816"/>
                <a:gd name="connsiteX153" fmla="*/ 257525 w 339230"/>
                <a:gd name="connsiteY153" fmla="*/ 132789 h 605816"/>
                <a:gd name="connsiteX154" fmla="*/ 286702 w 339230"/>
                <a:gd name="connsiteY154" fmla="*/ 130573 h 605816"/>
                <a:gd name="connsiteX155" fmla="*/ 36917 w 339230"/>
                <a:gd name="connsiteY155" fmla="*/ 130569 h 605816"/>
                <a:gd name="connsiteX156" fmla="*/ 66075 w 339230"/>
                <a:gd name="connsiteY156" fmla="*/ 132785 h 605816"/>
                <a:gd name="connsiteX157" fmla="*/ 115931 w 339230"/>
                <a:gd name="connsiteY157" fmla="*/ 163698 h 605816"/>
                <a:gd name="connsiteX158" fmla="*/ 117443 w 339230"/>
                <a:gd name="connsiteY158" fmla="*/ 167462 h 605816"/>
                <a:gd name="connsiteX159" fmla="*/ 132929 w 339230"/>
                <a:gd name="connsiteY159" fmla="*/ 177661 h 605816"/>
                <a:gd name="connsiteX160" fmla="*/ 151453 w 339230"/>
                <a:gd name="connsiteY160" fmla="*/ 201212 h 605816"/>
                <a:gd name="connsiteX161" fmla="*/ 154727 w 339230"/>
                <a:gd name="connsiteY161" fmla="*/ 208851 h 605816"/>
                <a:gd name="connsiteX162" fmla="*/ 154727 w 339230"/>
                <a:gd name="connsiteY162" fmla="*/ 281323 h 605816"/>
                <a:gd name="connsiteX163" fmla="*/ 153677 w 339230"/>
                <a:gd name="connsiteY163" fmla="*/ 283243 h 605816"/>
                <a:gd name="connsiteX164" fmla="*/ 149191 w 339230"/>
                <a:gd name="connsiteY164" fmla="*/ 285378 h 605816"/>
                <a:gd name="connsiteX165" fmla="*/ 143353 w 339230"/>
                <a:gd name="connsiteY165" fmla="*/ 277948 h 605816"/>
                <a:gd name="connsiteX166" fmla="*/ 124963 w 339230"/>
                <a:gd name="connsiteY166" fmla="*/ 264927 h 605816"/>
                <a:gd name="connsiteX167" fmla="*/ 132960 w 339230"/>
                <a:gd name="connsiteY167" fmla="*/ 262380 h 605816"/>
                <a:gd name="connsiteX168" fmla="*/ 106242 w 339230"/>
                <a:gd name="connsiteY168" fmla="*/ 191173 h 605816"/>
                <a:gd name="connsiteX169" fmla="*/ 34041 w 339230"/>
                <a:gd name="connsiteY169" fmla="*/ 162643 h 605816"/>
                <a:gd name="connsiteX170" fmla="*/ 60807 w 339230"/>
                <a:gd name="connsiteY170" fmla="*/ 233850 h 605816"/>
                <a:gd name="connsiteX171" fmla="*/ 71100 w 339230"/>
                <a:gd name="connsiteY171" fmla="*/ 240782 h 605816"/>
                <a:gd name="connsiteX172" fmla="*/ 52573 w 339230"/>
                <a:gd name="connsiteY172" fmla="*/ 237529 h 605816"/>
                <a:gd name="connsiteX173" fmla="*/ 33505 w 339230"/>
                <a:gd name="connsiteY173" fmla="*/ 246574 h 605816"/>
                <a:gd name="connsiteX174" fmla="*/ 15596 w 339230"/>
                <a:gd name="connsiteY174" fmla="*/ 223784 h 605816"/>
                <a:gd name="connsiteX175" fmla="*/ 13372 w 339230"/>
                <a:gd name="connsiteY175" fmla="*/ 141781 h 605816"/>
                <a:gd name="connsiteX176" fmla="*/ 36917 w 339230"/>
                <a:gd name="connsiteY176" fmla="*/ 130569 h 605816"/>
                <a:gd name="connsiteX177" fmla="*/ 161784 w 339230"/>
                <a:gd name="connsiteY177" fmla="*/ 29047 h 605816"/>
                <a:gd name="connsiteX178" fmla="*/ 130207 w 339230"/>
                <a:gd name="connsiteY178" fmla="*/ 98332 h 605816"/>
                <a:gd name="connsiteX179" fmla="*/ 161784 w 339230"/>
                <a:gd name="connsiteY179" fmla="*/ 167617 h 605816"/>
                <a:gd name="connsiteX180" fmla="*/ 193361 w 339230"/>
                <a:gd name="connsiteY180" fmla="*/ 98332 h 605816"/>
                <a:gd name="connsiteX181" fmla="*/ 161784 w 339230"/>
                <a:gd name="connsiteY181" fmla="*/ 29047 h 605816"/>
                <a:gd name="connsiteX182" fmla="*/ 161784 w 339230"/>
                <a:gd name="connsiteY182" fmla="*/ 0 h 605816"/>
                <a:gd name="connsiteX183" fmla="*/ 223176 w 339230"/>
                <a:gd name="connsiteY183" fmla="*/ 98332 h 605816"/>
                <a:gd name="connsiteX184" fmla="*/ 218701 w 339230"/>
                <a:gd name="connsiteY184" fmla="*/ 136156 h 605816"/>
                <a:gd name="connsiteX185" fmla="*/ 207621 w 339230"/>
                <a:gd name="connsiteY185" fmla="*/ 163740 h 605816"/>
                <a:gd name="connsiteX186" fmla="*/ 195928 w 339230"/>
                <a:gd name="connsiteY186" fmla="*/ 170992 h 605816"/>
                <a:gd name="connsiteX187" fmla="*/ 190730 w 339230"/>
                <a:gd name="connsiteY187" fmla="*/ 177601 h 605816"/>
                <a:gd name="connsiteX188" fmla="*/ 183157 w 339230"/>
                <a:gd name="connsiteY188" fmla="*/ 182588 h 605816"/>
                <a:gd name="connsiteX189" fmla="*/ 180215 w 339230"/>
                <a:gd name="connsiteY189" fmla="*/ 175680 h 605816"/>
                <a:gd name="connsiteX190" fmla="*/ 169656 w 339230"/>
                <a:gd name="connsiteY190" fmla="*/ 171418 h 605816"/>
                <a:gd name="connsiteX191" fmla="*/ 154727 w 339230"/>
                <a:gd name="connsiteY191" fmla="*/ 185942 h 605816"/>
                <a:gd name="connsiteX192" fmla="*/ 154727 w 339230"/>
                <a:gd name="connsiteY192" fmla="*/ 192016 h 605816"/>
                <a:gd name="connsiteX193" fmla="*/ 132929 w 339230"/>
                <a:gd name="connsiteY193" fmla="*/ 177661 h 605816"/>
                <a:gd name="connsiteX194" fmla="*/ 127673 w 339230"/>
                <a:gd name="connsiteY194" fmla="*/ 170978 h 605816"/>
                <a:gd name="connsiteX195" fmla="*/ 115931 w 339230"/>
                <a:gd name="connsiteY195" fmla="*/ 163698 h 605816"/>
                <a:gd name="connsiteX196" fmla="*/ 104868 w 339230"/>
                <a:gd name="connsiteY196" fmla="*/ 136156 h 605816"/>
                <a:gd name="connsiteX197" fmla="*/ 100393 w 339230"/>
                <a:gd name="connsiteY197" fmla="*/ 98332 h 605816"/>
                <a:gd name="connsiteX198" fmla="*/ 161784 w 339230"/>
                <a:gd name="connsiteY198" fmla="*/ 0 h 6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39230" h="605816">
                  <a:moveTo>
                    <a:pt x="178158" y="514207"/>
                  </a:moveTo>
                  <a:lnTo>
                    <a:pt x="184586" y="525984"/>
                  </a:lnTo>
                  <a:lnTo>
                    <a:pt x="184586" y="591292"/>
                  </a:lnTo>
                  <a:cubicBezTo>
                    <a:pt x="184586" y="599292"/>
                    <a:pt x="177908" y="605816"/>
                    <a:pt x="169656" y="605816"/>
                  </a:cubicBezTo>
                  <a:cubicBezTo>
                    <a:pt x="161405" y="605816"/>
                    <a:pt x="154727" y="599292"/>
                    <a:pt x="154727" y="591292"/>
                  </a:cubicBezTo>
                  <a:lnTo>
                    <a:pt x="154727" y="534682"/>
                  </a:lnTo>
                  <a:lnTo>
                    <a:pt x="169352" y="527728"/>
                  </a:lnTo>
                  <a:close/>
                  <a:moveTo>
                    <a:pt x="176239" y="472665"/>
                  </a:moveTo>
                  <a:lnTo>
                    <a:pt x="182623" y="491492"/>
                  </a:lnTo>
                  <a:cubicBezTo>
                    <a:pt x="182956" y="498641"/>
                    <a:pt x="182090" y="505392"/>
                    <a:pt x="179914" y="511510"/>
                  </a:cubicBezTo>
                  <a:lnTo>
                    <a:pt x="178158" y="514207"/>
                  </a:lnTo>
                  <a:lnTo>
                    <a:pt x="173233" y="505184"/>
                  </a:lnTo>
                  <a:cubicBezTo>
                    <a:pt x="171480" y="496496"/>
                    <a:pt x="171989" y="486823"/>
                    <a:pt x="174501" y="476722"/>
                  </a:cubicBezTo>
                  <a:close/>
                  <a:moveTo>
                    <a:pt x="61586" y="403372"/>
                  </a:moveTo>
                  <a:cubicBezTo>
                    <a:pt x="56509" y="403386"/>
                    <a:pt x="52407" y="404636"/>
                    <a:pt x="49716" y="407159"/>
                  </a:cubicBezTo>
                  <a:cubicBezTo>
                    <a:pt x="38952" y="417254"/>
                    <a:pt x="48382" y="450063"/>
                    <a:pt x="76482" y="478348"/>
                  </a:cubicBezTo>
                  <a:cubicBezTo>
                    <a:pt x="104533" y="506634"/>
                    <a:pt x="137872" y="516967"/>
                    <a:pt x="148635" y="506872"/>
                  </a:cubicBezTo>
                  <a:cubicBezTo>
                    <a:pt x="159399" y="496729"/>
                    <a:pt x="149969" y="463968"/>
                    <a:pt x="121869" y="435635"/>
                  </a:cubicBezTo>
                  <a:cubicBezTo>
                    <a:pt x="100831" y="414421"/>
                    <a:pt x="76818" y="403332"/>
                    <a:pt x="61586" y="403372"/>
                  </a:cubicBezTo>
                  <a:close/>
                  <a:moveTo>
                    <a:pt x="178155" y="376676"/>
                  </a:moveTo>
                  <a:lnTo>
                    <a:pt x="184586" y="388451"/>
                  </a:lnTo>
                  <a:lnTo>
                    <a:pt x="184586" y="453175"/>
                  </a:lnTo>
                  <a:lnTo>
                    <a:pt x="176239" y="472665"/>
                  </a:lnTo>
                  <a:lnTo>
                    <a:pt x="167102" y="445719"/>
                  </a:lnTo>
                  <a:lnTo>
                    <a:pt x="154727" y="429971"/>
                  </a:lnTo>
                  <a:lnTo>
                    <a:pt x="154727" y="397124"/>
                  </a:lnTo>
                  <a:lnTo>
                    <a:pt x="169357" y="390185"/>
                  </a:lnTo>
                  <a:close/>
                  <a:moveTo>
                    <a:pt x="52572" y="375074"/>
                  </a:moveTo>
                  <a:lnTo>
                    <a:pt x="87756" y="381250"/>
                  </a:lnTo>
                  <a:lnTo>
                    <a:pt x="116610" y="399137"/>
                  </a:lnTo>
                  <a:lnTo>
                    <a:pt x="120691" y="399449"/>
                  </a:lnTo>
                  <a:lnTo>
                    <a:pt x="143349" y="415493"/>
                  </a:lnTo>
                  <a:lnTo>
                    <a:pt x="154727" y="429971"/>
                  </a:lnTo>
                  <a:lnTo>
                    <a:pt x="154727" y="534682"/>
                  </a:lnTo>
                  <a:lnTo>
                    <a:pt x="145779" y="538937"/>
                  </a:lnTo>
                  <a:cubicBezTo>
                    <a:pt x="118842" y="543160"/>
                    <a:pt x="83507" y="527240"/>
                    <a:pt x="55002" y="498491"/>
                  </a:cubicBezTo>
                  <a:cubicBezTo>
                    <a:pt x="17045" y="460206"/>
                    <a:pt x="2852" y="410874"/>
                    <a:pt x="28999" y="386255"/>
                  </a:cubicBezTo>
                  <a:cubicBezTo>
                    <a:pt x="35548" y="380112"/>
                    <a:pt x="43593" y="376475"/>
                    <a:pt x="52572" y="375074"/>
                  </a:cubicBezTo>
                  <a:close/>
                  <a:moveTo>
                    <a:pt x="302318" y="375035"/>
                  </a:moveTo>
                  <a:cubicBezTo>
                    <a:pt x="311297" y="376437"/>
                    <a:pt x="319342" y="380075"/>
                    <a:pt x="325891" y="386219"/>
                  </a:cubicBezTo>
                  <a:cubicBezTo>
                    <a:pt x="352037" y="410844"/>
                    <a:pt x="337845" y="460189"/>
                    <a:pt x="299887" y="498483"/>
                  </a:cubicBezTo>
                  <a:cubicBezTo>
                    <a:pt x="287171" y="511343"/>
                    <a:pt x="272883" y="521727"/>
                    <a:pt x="258405" y="528919"/>
                  </a:cubicBezTo>
                  <a:cubicBezTo>
                    <a:pt x="251071" y="532539"/>
                    <a:pt x="242070" y="529681"/>
                    <a:pt x="238355" y="522537"/>
                  </a:cubicBezTo>
                  <a:cubicBezTo>
                    <a:pt x="234640" y="515392"/>
                    <a:pt x="237545" y="506628"/>
                    <a:pt x="244880" y="503008"/>
                  </a:cubicBezTo>
                  <a:cubicBezTo>
                    <a:pt x="256357" y="497340"/>
                    <a:pt x="267978" y="488862"/>
                    <a:pt x="278408" y="478336"/>
                  </a:cubicBezTo>
                  <a:cubicBezTo>
                    <a:pt x="306507" y="450043"/>
                    <a:pt x="315937" y="417226"/>
                    <a:pt x="305174" y="407129"/>
                  </a:cubicBezTo>
                  <a:cubicBezTo>
                    <a:pt x="294410" y="397031"/>
                    <a:pt x="261072" y="407319"/>
                    <a:pt x="233021" y="435611"/>
                  </a:cubicBezTo>
                  <a:cubicBezTo>
                    <a:pt x="204922" y="463951"/>
                    <a:pt x="195492" y="496721"/>
                    <a:pt x="206255" y="506819"/>
                  </a:cubicBezTo>
                  <a:cubicBezTo>
                    <a:pt x="212209" y="512391"/>
                    <a:pt x="212351" y="521584"/>
                    <a:pt x="206636" y="527347"/>
                  </a:cubicBezTo>
                  <a:cubicBezTo>
                    <a:pt x="200921" y="533111"/>
                    <a:pt x="191491" y="533301"/>
                    <a:pt x="185538" y="527728"/>
                  </a:cubicBezTo>
                  <a:lnTo>
                    <a:pt x="184586" y="525984"/>
                  </a:lnTo>
                  <a:lnTo>
                    <a:pt x="184586" y="453175"/>
                  </a:lnTo>
                  <a:lnTo>
                    <a:pt x="187789" y="445698"/>
                  </a:lnTo>
                  <a:cubicBezTo>
                    <a:pt x="194048" y="435302"/>
                    <a:pt x="202053" y="425038"/>
                    <a:pt x="211542" y="415464"/>
                  </a:cubicBezTo>
                  <a:lnTo>
                    <a:pt x="234140" y="399459"/>
                  </a:lnTo>
                  <a:lnTo>
                    <a:pt x="238282" y="399142"/>
                  </a:lnTo>
                  <a:lnTo>
                    <a:pt x="267244" y="381194"/>
                  </a:lnTo>
                  <a:close/>
                  <a:moveTo>
                    <a:pt x="176248" y="335133"/>
                  </a:moveTo>
                  <a:lnTo>
                    <a:pt x="182629" y="353949"/>
                  </a:lnTo>
                  <a:cubicBezTo>
                    <a:pt x="182962" y="361097"/>
                    <a:pt x="182095" y="367848"/>
                    <a:pt x="179920" y="373966"/>
                  </a:cubicBezTo>
                  <a:lnTo>
                    <a:pt x="178155" y="376676"/>
                  </a:lnTo>
                  <a:lnTo>
                    <a:pt x="173232" y="367660"/>
                  </a:lnTo>
                  <a:cubicBezTo>
                    <a:pt x="171478" y="358977"/>
                    <a:pt x="171987" y="349309"/>
                    <a:pt x="174500" y="339213"/>
                  </a:cubicBezTo>
                  <a:close/>
                  <a:moveTo>
                    <a:pt x="161785" y="268420"/>
                  </a:moveTo>
                  <a:lnTo>
                    <a:pt x="169917" y="283287"/>
                  </a:lnTo>
                  <a:lnTo>
                    <a:pt x="184586" y="290271"/>
                  </a:lnTo>
                  <a:lnTo>
                    <a:pt x="184586" y="315675"/>
                  </a:lnTo>
                  <a:lnTo>
                    <a:pt x="176248" y="335133"/>
                  </a:lnTo>
                  <a:lnTo>
                    <a:pt x="167107" y="308175"/>
                  </a:lnTo>
                  <a:lnTo>
                    <a:pt x="154727" y="292422"/>
                  </a:lnTo>
                  <a:lnTo>
                    <a:pt x="154727" y="281323"/>
                  </a:lnTo>
                  <a:close/>
                  <a:moveTo>
                    <a:pt x="293303" y="265850"/>
                  </a:moveTo>
                  <a:cubicBezTo>
                    <a:pt x="278071" y="265803"/>
                    <a:pt x="254058" y="276916"/>
                    <a:pt x="233020" y="298124"/>
                  </a:cubicBezTo>
                  <a:cubicBezTo>
                    <a:pt x="204920" y="326402"/>
                    <a:pt x="195490" y="359202"/>
                    <a:pt x="206254" y="369294"/>
                  </a:cubicBezTo>
                  <a:cubicBezTo>
                    <a:pt x="217017" y="379434"/>
                    <a:pt x="250356" y="369104"/>
                    <a:pt x="278407" y="340826"/>
                  </a:cubicBezTo>
                  <a:cubicBezTo>
                    <a:pt x="306507" y="312548"/>
                    <a:pt x="315937" y="279748"/>
                    <a:pt x="305173" y="269656"/>
                  </a:cubicBezTo>
                  <a:cubicBezTo>
                    <a:pt x="302482" y="267121"/>
                    <a:pt x="298381" y="265866"/>
                    <a:pt x="293303" y="265850"/>
                  </a:cubicBezTo>
                  <a:close/>
                  <a:moveTo>
                    <a:pt x="61587" y="265808"/>
                  </a:moveTo>
                  <a:cubicBezTo>
                    <a:pt x="69204" y="265785"/>
                    <a:pt x="79015" y="268552"/>
                    <a:pt x="89552" y="273977"/>
                  </a:cubicBezTo>
                  <a:lnTo>
                    <a:pt x="115511" y="293344"/>
                  </a:lnTo>
                  <a:lnTo>
                    <a:pt x="100955" y="292239"/>
                  </a:lnTo>
                  <a:lnTo>
                    <a:pt x="59448" y="266494"/>
                  </a:lnTo>
                  <a:close/>
                  <a:moveTo>
                    <a:pt x="33505" y="246574"/>
                  </a:moveTo>
                  <a:lnTo>
                    <a:pt x="39376" y="254045"/>
                  </a:lnTo>
                  <a:lnTo>
                    <a:pt x="59448" y="266494"/>
                  </a:lnTo>
                  <a:lnTo>
                    <a:pt x="49717" y="269615"/>
                  </a:lnTo>
                  <a:cubicBezTo>
                    <a:pt x="38954" y="279710"/>
                    <a:pt x="48384" y="312519"/>
                    <a:pt x="76484" y="340805"/>
                  </a:cubicBezTo>
                  <a:cubicBezTo>
                    <a:pt x="104536" y="369090"/>
                    <a:pt x="137875" y="379423"/>
                    <a:pt x="148639" y="369280"/>
                  </a:cubicBezTo>
                  <a:cubicBezTo>
                    <a:pt x="159403" y="359185"/>
                    <a:pt x="149973" y="326376"/>
                    <a:pt x="121873" y="298091"/>
                  </a:cubicBezTo>
                  <a:lnTo>
                    <a:pt x="115511" y="293344"/>
                  </a:lnTo>
                  <a:lnTo>
                    <a:pt x="130124" y="294454"/>
                  </a:lnTo>
                  <a:lnTo>
                    <a:pt x="149191" y="285378"/>
                  </a:lnTo>
                  <a:lnTo>
                    <a:pt x="154727" y="292422"/>
                  </a:lnTo>
                  <a:lnTo>
                    <a:pt x="154727" y="397124"/>
                  </a:lnTo>
                  <a:lnTo>
                    <a:pt x="145783" y="401366"/>
                  </a:lnTo>
                  <a:lnTo>
                    <a:pt x="120691" y="399449"/>
                  </a:lnTo>
                  <a:lnTo>
                    <a:pt x="97373" y="382938"/>
                  </a:lnTo>
                  <a:lnTo>
                    <a:pt x="87756" y="381250"/>
                  </a:lnTo>
                  <a:lnTo>
                    <a:pt x="55004" y="360947"/>
                  </a:lnTo>
                  <a:cubicBezTo>
                    <a:pt x="17045" y="322662"/>
                    <a:pt x="2852" y="273329"/>
                    <a:pt x="28999" y="248711"/>
                  </a:cubicBezTo>
                  <a:close/>
                  <a:moveTo>
                    <a:pt x="71100" y="240782"/>
                  </a:moveTo>
                  <a:lnTo>
                    <a:pt x="97375" y="245394"/>
                  </a:lnTo>
                  <a:lnTo>
                    <a:pt x="124963" y="264927"/>
                  </a:lnTo>
                  <a:lnTo>
                    <a:pt x="121090" y="266161"/>
                  </a:lnTo>
                  <a:cubicBezTo>
                    <a:pt x="116012" y="266170"/>
                    <a:pt x="109959" y="264941"/>
                    <a:pt x="103366" y="262511"/>
                  </a:cubicBezTo>
                  <a:close/>
                  <a:moveTo>
                    <a:pt x="302317" y="237579"/>
                  </a:moveTo>
                  <a:cubicBezTo>
                    <a:pt x="311296" y="238980"/>
                    <a:pt x="319342" y="242616"/>
                    <a:pt x="325890" y="248757"/>
                  </a:cubicBezTo>
                  <a:cubicBezTo>
                    <a:pt x="352037" y="273369"/>
                    <a:pt x="337844" y="322688"/>
                    <a:pt x="299887" y="360963"/>
                  </a:cubicBezTo>
                  <a:lnTo>
                    <a:pt x="267244" y="381194"/>
                  </a:lnTo>
                  <a:lnTo>
                    <a:pt x="257518" y="382902"/>
                  </a:lnTo>
                  <a:lnTo>
                    <a:pt x="234140" y="399459"/>
                  </a:lnTo>
                  <a:lnTo>
                    <a:pt x="209110" y="401371"/>
                  </a:lnTo>
                  <a:cubicBezTo>
                    <a:pt x="200131" y="399970"/>
                    <a:pt x="192086" y="396334"/>
                    <a:pt x="185537" y="390193"/>
                  </a:cubicBezTo>
                  <a:lnTo>
                    <a:pt x="184586" y="388451"/>
                  </a:lnTo>
                  <a:lnTo>
                    <a:pt x="184586" y="315675"/>
                  </a:lnTo>
                  <a:lnTo>
                    <a:pt x="187787" y="308205"/>
                  </a:lnTo>
                  <a:lnTo>
                    <a:pt x="198882" y="294090"/>
                  </a:lnTo>
                  <a:lnTo>
                    <a:pt x="222635" y="292285"/>
                  </a:lnTo>
                  <a:cubicBezTo>
                    <a:pt x="243197" y="286693"/>
                    <a:pt x="265242" y="273234"/>
                    <a:pt x="284250" y="254082"/>
                  </a:cubicBezTo>
                  <a:lnTo>
                    <a:pt x="296403" y="238617"/>
                  </a:lnTo>
                  <a:close/>
                  <a:moveTo>
                    <a:pt x="161802" y="225359"/>
                  </a:moveTo>
                  <a:lnTo>
                    <a:pt x="164750" y="232237"/>
                  </a:lnTo>
                  <a:cubicBezTo>
                    <a:pt x="167262" y="242337"/>
                    <a:pt x="167768" y="252011"/>
                    <a:pt x="166009" y="260698"/>
                  </a:cubicBezTo>
                  <a:lnTo>
                    <a:pt x="161785" y="268420"/>
                  </a:lnTo>
                  <a:lnTo>
                    <a:pt x="157582" y="260736"/>
                  </a:lnTo>
                  <a:cubicBezTo>
                    <a:pt x="155822" y="252046"/>
                    <a:pt x="156328" y="242370"/>
                    <a:pt x="158841" y="232267"/>
                  </a:cubicBezTo>
                  <a:close/>
                  <a:moveTo>
                    <a:pt x="183157" y="182588"/>
                  </a:moveTo>
                  <a:lnTo>
                    <a:pt x="184440" y="185599"/>
                  </a:lnTo>
                  <a:lnTo>
                    <a:pt x="172141" y="201234"/>
                  </a:lnTo>
                  <a:lnTo>
                    <a:pt x="161802" y="225359"/>
                  </a:lnTo>
                  <a:lnTo>
                    <a:pt x="154727" y="208851"/>
                  </a:lnTo>
                  <a:lnTo>
                    <a:pt x="154727" y="192016"/>
                  </a:lnTo>
                  <a:lnTo>
                    <a:pt x="161784" y="196664"/>
                  </a:lnTo>
                  <a:close/>
                  <a:moveTo>
                    <a:pt x="277665" y="158867"/>
                  </a:moveTo>
                  <a:cubicBezTo>
                    <a:pt x="262429" y="158829"/>
                    <a:pt x="238410" y="169932"/>
                    <a:pt x="217365" y="191193"/>
                  </a:cubicBezTo>
                  <a:cubicBezTo>
                    <a:pt x="189306" y="219493"/>
                    <a:pt x="179874" y="252271"/>
                    <a:pt x="190592" y="262419"/>
                  </a:cubicBezTo>
                  <a:cubicBezTo>
                    <a:pt x="201359" y="272519"/>
                    <a:pt x="234706" y="262181"/>
                    <a:pt x="262813" y="233881"/>
                  </a:cubicBezTo>
                  <a:cubicBezTo>
                    <a:pt x="290872" y="205581"/>
                    <a:pt x="300304" y="172755"/>
                    <a:pt x="289538" y="162655"/>
                  </a:cubicBezTo>
                  <a:cubicBezTo>
                    <a:pt x="286847" y="160130"/>
                    <a:pt x="282744" y="158879"/>
                    <a:pt x="277665" y="158867"/>
                  </a:cubicBezTo>
                  <a:close/>
                  <a:moveTo>
                    <a:pt x="286702" y="130573"/>
                  </a:moveTo>
                  <a:cubicBezTo>
                    <a:pt x="295680" y="131982"/>
                    <a:pt x="303723" y="135630"/>
                    <a:pt x="310261" y="141787"/>
                  </a:cubicBezTo>
                  <a:cubicBezTo>
                    <a:pt x="329912" y="160225"/>
                    <a:pt x="326839" y="192598"/>
                    <a:pt x="308037" y="223813"/>
                  </a:cubicBezTo>
                  <a:lnTo>
                    <a:pt x="296403" y="238617"/>
                  </a:lnTo>
                  <a:lnTo>
                    <a:pt x="257516" y="245442"/>
                  </a:lnTo>
                  <a:cubicBezTo>
                    <a:pt x="241752" y="252481"/>
                    <a:pt x="225792" y="263634"/>
                    <a:pt x="211540" y="277987"/>
                  </a:cubicBezTo>
                  <a:lnTo>
                    <a:pt x="198882" y="294090"/>
                  </a:lnTo>
                  <a:lnTo>
                    <a:pt x="193469" y="294501"/>
                  </a:lnTo>
                  <a:lnTo>
                    <a:pt x="184586" y="290271"/>
                  </a:lnTo>
                  <a:lnTo>
                    <a:pt x="184586" y="185942"/>
                  </a:lnTo>
                  <a:lnTo>
                    <a:pt x="184440" y="185599"/>
                  </a:lnTo>
                  <a:lnTo>
                    <a:pt x="190730" y="177601"/>
                  </a:lnTo>
                  <a:lnTo>
                    <a:pt x="206126" y="167462"/>
                  </a:lnTo>
                  <a:lnTo>
                    <a:pt x="207621" y="163740"/>
                  </a:lnTo>
                  <a:lnTo>
                    <a:pt x="257525" y="132789"/>
                  </a:lnTo>
                  <a:cubicBezTo>
                    <a:pt x="267809" y="129993"/>
                    <a:pt x="277724" y="129163"/>
                    <a:pt x="286702" y="130573"/>
                  </a:cubicBezTo>
                  <a:close/>
                  <a:moveTo>
                    <a:pt x="36917" y="130569"/>
                  </a:moveTo>
                  <a:cubicBezTo>
                    <a:pt x="45890" y="129160"/>
                    <a:pt x="55797" y="129989"/>
                    <a:pt x="66075" y="132785"/>
                  </a:cubicBezTo>
                  <a:lnTo>
                    <a:pt x="115931" y="163698"/>
                  </a:lnTo>
                  <a:lnTo>
                    <a:pt x="117443" y="167462"/>
                  </a:lnTo>
                  <a:lnTo>
                    <a:pt x="132929" y="177661"/>
                  </a:lnTo>
                  <a:lnTo>
                    <a:pt x="151453" y="201212"/>
                  </a:lnTo>
                  <a:lnTo>
                    <a:pt x="154727" y="208851"/>
                  </a:lnTo>
                  <a:lnTo>
                    <a:pt x="154727" y="281323"/>
                  </a:lnTo>
                  <a:lnTo>
                    <a:pt x="153677" y="283243"/>
                  </a:lnTo>
                  <a:lnTo>
                    <a:pt x="149191" y="285378"/>
                  </a:lnTo>
                  <a:lnTo>
                    <a:pt x="143353" y="277948"/>
                  </a:lnTo>
                  <a:lnTo>
                    <a:pt x="124963" y="264927"/>
                  </a:lnTo>
                  <a:lnTo>
                    <a:pt x="132960" y="262380"/>
                  </a:lnTo>
                  <a:cubicBezTo>
                    <a:pt x="143723" y="252235"/>
                    <a:pt x="134293" y="219466"/>
                    <a:pt x="106242" y="191173"/>
                  </a:cubicBezTo>
                  <a:cubicBezTo>
                    <a:pt x="78143" y="162833"/>
                    <a:pt x="44805" y="152545"/>
                    <a:pt x="34041" y="162643"/>
                  </a:cubicBezTo>
                  <a:cubicBezTo>
                    <a:pt x="23326" y="172740"/>
                    <a:pt x="32756" y="205558"/>
                    <a:pt x="60807" y="233850"/>
                  </a:cubicBezTo>
                  <a:lnTo>
                    <a:pt x="71100" y="240782"/>
                  </a:lnTo>
                  <a:lnTo>
                    <a:pt x="52573" y="237529"/>
                  </a:lnTo>
                  <a:lnTo>
                    <a:pt x="33505" y="246574"/>
                  </a:lnTo>
                  <a:lnTo>
                    <a:pt x="15596" y="223784"/>
                  </a:lnTo>
                  <a:cubicBezTo>
                    <a:pt x="-3202" y="192578"/>
                    <a:pt x="-6273" y="160214"/>
                    <a:pt x="13372" y="141781"/>
                  </a:cubicBezTo>
                  <a:cubicBezTo>
                    <a:pt x="19909" y="135625"/>
                    <a:pt x="27945" y="131978"/>
                    <a:pt x="36917" y="130569"/>
                  </a:cubicBezTo>
                  <a:close/>
                  <a:moveTo>
                    <a:pt x="161784" y="29047"/>
                  </a:moveTo>
                  <a:cubicBezTo>
                    <a:pt x="146829" y="29047"/>
                    <a:pt x="130207" y="58999"/>
                    <a:pt x="130207" y="98332"/>
                  </a:cubicBezTo>
                  <a:cubicBezTo>
                    <a:pt x="130207" y="137665"/>
                    <a:pt x="146829" y="167617"/>
                    <a:pt x="161784" y="167617"/>
                  </a:cubicBezTo>
                  <a:cubicBezTo>
                    <a:pt x="176739" y="167617"/>
                    <a:pt x="193361" y="137665"/>
                    <a:pt x="193361" y="98332"/>
                  </a:cubicBezTo>
                  <a:cubicBezTo>
                    <a:pt x="193361" y="58999"/>
                    <a:pt x="176739" y="29047"/>
                    <a:pt x="161784" y="29047"/>
                  </a:cubicBezTo>
                  <a:close/>
                  <a:moveTo>
                    <a:pt x="161784" y="0"/>
                  </a:moveTo>
                  <a:cubicBezTo>
                    <a:pt x="198172" y="0"/>
                    <a:pt x="223176" y="45095"/>
                    <a:pt x="223176" y="98332"/>
                  </a:cubicBezTo>
                  <a:cubicBezTo>
                    <a:pt x="223176" y="111641"/>
                    <a:pt x="221613" y="124442"/>
                    <a:pt x="218701" y="136156"/>
                  </a:cubicBezTo>
                  <a:lnTo>
                    <a:pt x="207621" y="163740"/>
                  </a:lnTo>
                  <a:lnTo>
                    <a:pt x="195928" y="170992"/>
                  </a:lnTo>
                  <a:lnTo>
                    <a:pt x="190730" y="177601"/>
                  </a:lnTo>
                  <a:lnTo>
                    <a:pt x="183157" y="182588"/>
                  </a:lnTo>
                  <a:lnTo>
                    <a:pt x="180215" y="175680"/>
                  </a:lnTo>
                  <a:cubicBezTo>
                    <a:pt x="177514" y="173049"/>
                    <a:pt x="173782" y="171418"/>
                    <a:pt x="169656" y="171418"/>
                  </a:cubicBezTo>
                  <a:cubicBezTo>
                    <a:pt x="161405" y="171418"/>
                    <a:pt x="154727" y="177942"/>
                    <a:pt x="154727" y="185942"/>
                  </a:cubicBezTo>
                  <a:lnTo>
                    <a:pt x="154727" y="192016"/>
                  </a:lnTo>
                  <a:lnTo>
                    <a:pt x="132929" y="177661"/>
                  </a:lnTo>
                  <a:lnTo>
                    <a:pt x="127673" y="170978"/>
                  </a:lnTo>
                  <a:lnTo>
                    <a:pt x="115931" y="163698"/>
                  </a:lnTo>
                  <a:lnTo>
                    <a:pt x="104868" y="136156"/>
                  </a:lnTo>
                  <a:cubicBezTo>
                    <a:pt x="101956" y="124442"/>
                    <a:pt x="100393" y="111641"/>
                    <a:pt x="100393" y="98332"/>
                  </a:cubicBezTo>
                  <a:cubicBezTo>
                    <a:pt x="100393" y="45095"/>
                    <a:pt x="125397" y="0"/>
                    <a:pt x="1617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7" name="任意多边形: 形状 16">
              <a:extLst>
                <a:ext uri="{FF2B5EF4-FFF2-40B4-BE49-F238E27FC236}">
                  <a16:creationId xmlns:a16="http://schemas.microsoft.com/office/drawing/2014/main" id="{ED3FB072-A9C7-44FF-DC5D-51B7C6A5FF13}"/>
                </a:ext>
              </a:extLst>
            </p:cNvPr>
            <p:cNvSpPr/>
            <p:nvPr/>
          </p:nvSpPr>
          <p:spPr>
            <a:xfrm>
              <a:off x="10173226" y="614368"/>
              <a:ext cx="274776"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73441" h="606722">
                  <a:moveTo>
                    <a:pt x="252168" y="374147"/>
                  </a:moveTo>
                  <a:cubicBezTo>
                    <a:pt x="197515" y="379212"/>
                    <a:pt x="185321" y="419649"/>
                    <a:pt x="182294" y="443910"/>
                  </a:cubicBezTo>
                  <a:cubicBezTo>
                    <a:pt x="207662" y="439822"/>
                    <a:pt x="248162" y="423648"/>
                    <a:pt x="252168" y="374147"/>
                  </a:cubicBezTo>
                  <a:close/>
                  <a:moveTo>
                    <a:pt x="31421" y="283143"/>
                  </a:moveTo>
                  <a:cubicBezTo>
                    <a:pt x="36495" y="332644"/>
                    <a:pt x="76995" y="348819"/>
                    <a:pt x="101294" y="352907"/>
                  </a:cubicBezTo>
                  <a:cubicBezTo>
                    <a:pt x="98268" y="329622"/>
                    <a:pt x="86074" y="288209"/>
                    <a:pt x="31421" y="283143"/>
                  </a:cubicBezTo>
                  <a:close/>
                  <a:moveTo>
                    <a:pt x="131667" y="111290"/>
                  </a:moveTo>
                  <a:cubicBezTo>
                    <a:pt x="120542" y="111290"/>
                    <a:pt x="111463" y="120355"/>
                    <a:pt x="111463" y="131463"/>
                  </a:cubicBezTo>
                  <a:cubicBezTo>
                    <a:pt x="111463" y="142571"/>
                    <a:pt x="120542" y="151724"/>
                    <a:pt x="131667" y="151724"/>
                  </a:cubicBezTo>
                  <a:cubicBezTo>
                    <a:pt x="142881" y="151724"/>
                    <a:pt x="151959" y="142571"/>
                    <a:pt x="151959" y="131463"/>
                  </a:cubicBezTo>
                  <a:cubicBezTo>
                    <a:pt x="151959" y="120355"/>
                    <a:pt x="142881" y="111290"/>
                    <a:pt x="131667" y="111290"/>
                  </a:cubicBezTo>
                  <a:close/>
                  <a:moveTo>
                    <a:pt x="131667" y="91029"/>
                  </a:moveTo>
                  <a:cubicBezTo>
                    <a:pt x="154006" y="91029"/>
                    <a:pt x="172251" y="109247"/>
                    <a:pt x="172251" y="131463"/>
                  </a:cubicBezTo>
                  <a:cubicBezTo>
                    <a:pt x="172251" y="153679"/>
                    <a:pt x="154006" y="171897"/>
                    <a:pt x="131667" y="171897"/>
                  </a:cubicBezTo>
                  <a:cubicBezTo>
                    <a:pt x="109416" y="171897"/>
                    <a:pt x="91171" y="153679"/>
                    <a:pt x="91171" y="131463"/>
                  </a:cubicBezTo>
                  <a:cubicBezTo>
                    <a:pt x="91171" y="109247"/>
                    <a:pt x="109416" y="91029"/>
                    <a:pt x="131667" y="91029"/>
                  </a:cubicBezTo>
                  <a:close/>
                  <a:moveTo>
                    <a:pt x="131647" y="20263"/>
                  </a:moveTo>
                  <a:cubicBezTo>
                    <a:pt x="118563" y="20263"/>
                    <a:pt x="108415" y="30305"/>
                    <a:pt x="108415" y="43458"/>
                  </a:cubicBezTo>
                  <a:cubicBezTo>
                    <a:pt x="108415" y="45502"/>
                    <a:pt x="109394" y="48524"/>
                    <a:pt x="109394" y="49501"/>
                  </a:cubicBezTo>
                  <a:cubicBezTo>
                    <a:pt x="111442" y="56611"/>
                    <a:pt x="108415" y="60699"/>
                    <a:pt x="105389" y="61676"/>
                  </a:cubicBezTo>
                  <a:cubicBezTo>
                    <a:pt x="101294" y="63720"/>
                    <a:pt x="96221" y="63720"/>
                    <a:pt x="93194" y="60699"/>
                  </a:cubicBezTo>
                  <a:cubicBezTo>
                    <a:pt x="88121" y="54567"/>
                    <a:pt x="81089" y="51545"/>
                    <a:pt x="76015" y="50568"/>
                  </a:cubicBezTo>
                  <a:cubicBezTo>
                    <a:pt x="68895" y="49501"/>
                    <a:pt x="62842" y="52612"/>
                    <a:pt x="57768" y="57677"/>
                  </a:cubicBezTo>
                  <a:cubicBezTo>
                    <a:pt x="52695" y="63720"/>
                    <a:pt x="49668" y="68786"/>
                    <a:pt x="50647" y="75807"/>
                  </a:cubicBezTo>
                  <a:cubicBezTo>
                    <a:pt x="51715" y="80873"/>
                    <a:pt x="54742" y="86916"/>
                    <a:pt x="60795" y="93048"/>
                  </a:cubicBezTo>
                  <a:cubicBezTo>
                    <a:pt x="63821" y="96069"/>
                    <a:pt x="63821" y="101135"/>
                    <a:pt x="61774" y="105134"/>
                  </a:cubicBezTo>
                  <a:cubicBezTo>
                    <a:pt x="60795" y="108156"/>
                    <a:pt x="56700" y="111266"/>
                    <a:pt x="49668" y="109222"/>
                  </a:cubicBezTo>
                  <a:cubicBezTo>
                    <a:pt x="48600" y="109222"/>
                    <a:pt x="44595" y="108156"/>
                    <a:pt x="43616" y="108156"/>
                  </a:cubicBezTo>
                  <a:cubicBezTo>
                    <a:pt x="30442" y="109222"/>
                    <a:pt x="20295" y="119354"/>
                    <a:pt x="20295" y="131440"/>
                  </a:cubicBezTo>
                  <a:cubicBezTo>
                    <a:pt x="20295" y="143615"/>
                    <a:pt x="30442" y="154724"/>
                    <a:pt x="43616" y="154724"/>
                  </a:cubicBezTo>
                  <a:cubicBezTo>
                    <a:pt x="45574" y="154724"/>
                    <a:pt x="48600" y="153658"/>
                    <a:pt x="49668" y="153658"/>
                  </a:cubicBezTo>
                  <a:cubicBezTo>
                    <a:pt x="56700" y="152680"/>
                    <a:pt x="60795" y="155702"/>
                    <a:pt x="61774" y="158724"/>
                  </a:cubicBezTo>
                  <a:cubicBezTo>
                    <a:pt x="63821" y="162812"/>
                    <a:pt x="62842" y="167877"/>
                    <a:pt x="59815" y="170899"/>
                  </a:cubicBezTo>
                  <a:cubicBezTo>
                    <a:pt x="54742" y="175964"/>
                    <a:pt x="51715" y="182008"/>
                    <a:pt x="50647" y="188051"/>
                  </a:cubicBezTo>
                  <a:cubicBezTo>
                    <a:pt x="49668" y="194183"/>
                    <a:pt x="51715" y="200226"/>
                    <a:pt x="57768" y="205292"/>
                  </a:cubicBezTo>
                  <a:cubicBezTo>
                    <a:pt x="69874" y="217378"/>
                    <a:pt x="84115" y="212313"/>
                    <a:pt x="93194" y="203248"/>
                  </a:cubicBezTo>
                  <a:cubicBezTo>
                    <a:pt x="95242" y="201204"/>
                    <a:pt x="97289" y="200226"/>
                    <a:pt x="100315" y="200226"/>
                  </a:cubicBezTo>
                  <a:cubicBezTo>
                    <a:pt x="102274" y="200226"/>
                    <a:pt x="103342" y="200226"/>
                    <a:pt x="105389" y="201204"/>
                  </a:cubicBezTo>
                  <a:cubicBezTo>
                    <a:pt x="108415" y="203248"/>
                    <a:pt x="111442" y="206269"/>
                    <a:pt x="110463" y="213379"/>
                  </a:cubicBezTo>
                  <a:cubicBezTo>
                    <a:pt x="110463" y="214357"/>
                    <a:pt x="109394" y="218445"/>
                    <a:pt x="109394" y="219422"/>
                  </a:cubicBezTo>
                  <a:cubicBezTo>
                    <a:pt x="109394" y="231598"/>
                    <a:pt x="119542" y="241640"/>
                    <a:pt x="132715" y="241640"/>
                  </a:cubicBezTo>
                  <a:cubicBezTo>
                    <a:pt x="145889" y="241640"/>
                    <a:pt x="156036" y="231509"/>
                    <a:pt x="156036" y="219422"/>
                  </a:cubicBezTo>
                  <a:cubicBezTo>
                    <a:pt x="156036" y="217378"/>
                    <a:pt x="154968" y="214357"/>
                    <a:pt x="154968" y="213379"/>
                  </a:cubicBezTo>
                  <a:cubicBezTo>
                    <a:pt x="153989" y="206269"/>
                    <a:pt x="157015" y="203248"/>
                    <a:pt x="160042" y="201204"/>
                  </a:cubicBezTo>
                  <a:cubicBezTo>
                    <a:pt x="164136" y="199160"/>
                    <a:pt x="169121" y="200226"/>
                    <a:pt x="172236" y="203248"/>
                  </a:cubicBezTo>
                  <a:cubicBezTo>
                    <a:pt x="175262" y="206269"/>
                    <a:pt x="191462" y="220400"/>
                    <a:pt x="206594" y="205292"/>
                  </a:cubicBezTo>
                  <a:cubicBezTo>
                    <a:pt x="211668" y="200226"/>
                    <a:pt x="214694" y="194183"/>
                    <a:pt x="213715" y="188051"/>
                  </a:cubicBezTo>
                  <a:cubicBezTo>
                    <a:pt x="212736" y="182008"/>
                    <a:pt x="209710" y="175964"/>
                    <a:pt x="204636" y="170899"/>
                  </a:cubicBezTo>
                  <a:cubicBezTo>
                    <a:pt x="201610" y="167877"/>
                    <a:pt x="200541" y="162812"/>
                    <a:pt x="202589" y="158724"/>
                  </a:cubicBezTo>
                  <a:cubicBezTo>
                    <a:pt x="204636" y="155702"/>
                    <a:pt x="207662" y="152680"/>
                    <a:pt x="214694" y="153658"/>
                  </a:cubicBezTo>
                  <a:cubicBezTo>
                    <a:pt x="215762" y="153658"/>
                    <a:pt x="219768" y="154724"/>
                    <a:pt x="220836" y="154724"/>
                  </a:cubicBezTo>
                  <a:cubicBezTo>
                    <a:pt x="232941" y="154724"/>
                    <a:pt x="243089" y="144593"/>
                    <a:pt x="243089" y="131440"/>
                  </a:cubicBezTo>
                  <a:cubicBezTo>
                    <a:pt x="243089" y="118287"/>
                    <a:pt x="232941" y="108156"/>
                    <a:pt x="220836" y="108156"/>
                  </a:cubicBezTo>
                  <a:cubicBezTo>
                    <a:pt x="218789" y="108156"/>
                    <a:pt x="215762" y="109222"/>
                    <a:pt x="214694" y="109222"/>
                  </a:cubicBezTo>
                  <a:cubicBezTo>
                    <a:pt x="207662" y="110200"/>
                    <a:pt x="204636" y="107178"/>
                    <a:pt x="202589" y="104157"/>
                  </a:cubicBezTo>
                  <a:cubicBezTo>
                    <a:pt x="200541" y="100069"/>
                    <a:pt x="201610" y="95003"/>
                    <a:pt x="204636" y="91981"/>
                  </a:cubicBezTo>
                  <a:cubicBezTo>
                    <a:pt x="208641" y="87982"/>
                    <a:pt x="212736" y="81939"/>
                    <a:pt x="212736" y="75807"/>
                  </a:cubicBezTo>
                  <a:cubicBezTo>
                    <a:pt x="213715" y="69764"/>
                    <a:pt x="210689" y="63720"/>
                    <a:pt x="205615" y="57588"/>
                  </a:cubicBezTo>
                  <a:cubicBezTo>
                    <a:pt x="200541" y="52612"/>
                    <a:pt x="194489" y="49501"/>
                    <a:pt x="188436" y="50568"/>
                  </a:cubicBezTo>
                  <a:cubicBezTo>
                    <a:pt x="182294" y="51545"/>
                    <a:pt x="176242" y="54567"/>
                    <a:pt x="171168" y="60699"/>
                  </a:cubicBezTo>
                  <a:cubicBezTo>
                    <a:pt x="168142" y="63720"/>
                    <a:pt x="163068" y="64698"/>
                    <a:pt x="159062" y="62654"/>
                  </a:cubicBezTo>
                  <a:cubicBezTo>
                    <a:pt x="156036" y="60699"/>
                    <a:pt x="152921" y="57588"/>
                    <a:pt x="153989" y="50568"/>
                  </a:cubicBezTo>
                  <a:cubicBezTo>
                    <a:pt x="153989" y="49501"/>
                    <a:pt x="154968" y="45502"/>
                    <a:pt x="154968" y="44524"/>
                  </a:cubicBezTo>
                  <a:cubicBezTo>
                    <a:pt x="154968" y="30305"/>
                    <a:pt x="144821" y="20263"/>
                    <a:pt x="131647" y="20263"/>
                  </a:cubicBezTo>
                  <a:close/>
                  <a:moveTo>
                    <a:pt x="131647" y="0"/>
                  </a:moveTo>
                  <a:cubicBezTo>
                    <a:pt x="151942" y="0"/>
                    <a:pt x="169121" y="14130"/>
                    <a:pt x="174194" y="33327"/>
                  </a:cubicBezTo>
                  <a:cubicBezTo>
                    <a:pt x="189415" y="26306"/>
                    <a:pt x="206594" y="30305"/>
                    <a:pt x="219768" y="43458"/>
                  </a:cubicBezTo>
                  <a:cubicBezTo>
                    <a:pt x="231962" y="55633"/>
                    <a:pt x="234009" y="68786"/>
                    <a:pt x="232941" y="77851"/>
                  </a:cubicBezTo>
                  <a:cubicBezTo>
                    <a:pt x="232941" y="81939"/>
                    <a:pt x="231962" y="85938"/>
                    <a:pt x="229915" y="90026"/>
                  </a:cubicBezTo>
                  <a:cubicBezTo>
                    <a:pt x="249141" y="94025"/>
                    <a:pt x="263383" y="111266"/>
                    <a:pt x="263383" y="131440"/>
                  </a:cubicBezTo>
                  <a:cubicBezTo>
                    <a:pt x="263383" y="152680"/>
                    <a:pt x="249141" y="169832"/>
                    <a:pt x="229915" y="173920"/>
                  </a:cubicBezTo>
                  <a:cubicBezTo>
                    <a:pt x="231962" y="177920"/>
                    <a:pt x="231962" y="182008"/>
                    <a:pt x="232941" y="186096"/>
                  </a:cubicBezTo>
                  <a:cubicBezTo>
                    <a:pt x="234009" y="195161"/>
                    <a:pt x="231962" y="207247"/>
                    <a:pt x="219768" y="219422"/>
                  </a:cubicBezTo>
                  <a:cubicBezTo>
                    <a:pt x="206594" y="232575"/>
                    <a:pt x="190394" y="235597"/>
                    <a:pt x="174194" y="229554"/>
                  </a:cubicBezTo>
                  <a:cubicBezTo>
                    <a:pt x="171079" y="244662"/>
                    <a:pt x="159686" y="256570"/>
                    <a:pt x="144732" y="261014"/>
                  </a:cubicBezTo>
                  <a:cubicBezTo>
                    <a:pt x="153455" y="308827"/>
                    <a:pt x="154256" y="387566"/>
                    <a:pt x="151586" y="462307"/>
                  </a:cubicBezTo>
                  <a:lnTo>
                    <a:pt x="162178" y="451109"/>
                  </a:lnTo>
                  <a:cubicBezTo>
                    <a:pt x="163602" y="405518"/>
                    <a:pt x="190483" y="353884"/>
                    <a:pt x="263383" y="353884"/>
                  </a:cubicBezTo>
                  <a:cubicBezTo>
                    <a:pt x="269436" y="353884"/>
                    <a:pt x="273441" y="357972"/>
                    <a:pt x="273441" y="364015"/>
                  </a:cubicBezTo>
                  <a:cubicBezTo>
                    <a:pt x="273441" y="433868"/>
                    <a:pt x="218255" y="462040"/>
                    <a:pt x="178823" y="464884"/>
                  </a:cubicBezTo>
                  <a:cubicBezTo>
                    <a:pt x="174639" y="471816"/>
                    <a:pt x="165026" y="484969"/>
                    <a:pt x="150161" y="495100"/>
                  </a:cubicBezTo>
                  <a:cubicBezTo>
                    <a:pt x="148292" y="533581"/>
                    <a:pt x="145622" y="569396"/>
                    <a:pt x="142862" y="597568"/>
                  </a:cubicBezTo>
                  <a:cubicBezTo>
                    <a:pt x="140815" y="602634"/>
                    <a:pt x="136721" y="606722"/>
                    <a:pt x="131647" y="606722"/>
                  </a:cubicBezTo>
                  <a:cubicBezTo>
                    <a:pt x="125594" y="605656"/>
                    <a:pt x="120521" y="601656"/>
                    <a:pt x="121589" y="595613"/>
                  </a:cubicBezTo>
                  <a:cubicBezTo>
                    <a:pt x="127108" y="541313"/>
                    <a:pt x="131469" y="465417"/>
                    <a:pt x="131736" y="396453"/>
                  </a:cubicBezTo>
                  <a:cubicBezTo>
                    <a:pt x="122657" y="383567"/>
                    <a:pt x="114023" y="377079"/>
                    <a:pt x="109840" y="374147"/>
                  </a:cubicBezTo>
                  <a:cubicBezTo>
                    <a:pt x="70319" y="373436"/>
                    <a:pt x="10147" y="345886"/>
                    <a:pt x="10147" y="273012"/>
                  </a:cubicBezTo>
                  <a:cubicBezTo>
                    <a:pt x="10147" y="266968"/>
                    <a:pt x="14242" y="262880"/>
                    <a:pt x="20295" y="262880"/>
                  </a:cubicBezTo>
                  <a:cubicBezTo>
                    <a:pt x="91681" y="262880"/>
                    <a:pt x="119008" y="312470"/>
                    <a:pt x="121411" y="357439"/>
                  </a:cubicBezTo>
                  <a:cubicBezTo>
                    <a:pt x="124081" y="359305"/>
                    <a:pt x="127642" y="361971"/>
                    <a:pt x="131558" y="365704"/>
                  </a:cubicBezTo>
                  <a:cubicBezTo>
                    <a:pt x="130935" y="324646"/>
                    <a:pt x="128621" y="287942"/>
                    <a:pt x="123814" y="262258"/>
                  </a:cubicBezTo>
                  <a:cubicBezTo>
                    <a:pt x="106279" y="259237"/>
                    <a:pt x="92660" y="246350"/>
                    <a:pt x="89189" y="229554"/>
                  </a:cubicBezTo>
                  <a:cubicBezTo>
                    <a:pt x="73968" y="235597"/>
                    <a:pt x="56700" y="233553"/>
                    <a:pt x="42547" y="219422"/>
                  </a:cubicBezTo>
                  <a:cubicBezTo>
                    <a:pt x="30442" y="207247"/>
                    <a:pt x="28395" y="194183"/>
                    <a:pt x="29374" y="185029"/>
                  </a:cubicBezTo>
                  <a:cubicBezTo>
                    <a:pt x="29374" y="181030"/>
                    <a:pt x="31421" y="176942"/>
                    <a:pt x="32400" y="173920"/>
                  </a:cubicBezTo>
                  <a:cubicBezTo>
                    <a:pt x="14242" y="169832"/>
                    <a:pt x="0" y="152680"/>
                    <a:pt x="0" y="131440"/>
                  </a:cubicBezTo>
                  <a:cubicBezTo>
                    <a:pt x="0" y="111266"/>
                    <a:pt x="14242" y="93048"/>
                    <a:pt x="33468" y="88960"/>
                  </a:cubicBezTo>
                  <a:cubicBezTo>
                    <a:pt x="32400" y="85938"/>
                    <a:pt x="31421" y="81939"/>
                    <a:pt x="30442" y="77851"/>
                  </a:cubicBezTo>
                  <a:cubicBezTo>
                    <a:pt x="29374" y="68786"/>
                    <a:pt x="30442" y="55633"/>
                    <a:pt x="43616" y="43458"/>
                  </a:cubicBezTo>
                  <a:cubicBezTo>
                    <a:pt x="55721" y="31371"/>
                    <a:pt x="68895" y="29327"/>
                    <a:pt x="77974" y="30305"/>
                  </a:cubicBezTo>
                  <a:cubicBezTo>
                    <a:pt x="82068" y="30305"/>
                    <a:pt x="86074" y="32349"/>
                    <a:pt x="90168" y="33327"/>
                  </a:cubicBezTo>
                  <a:cubicBezTo>
                    <a:pt x="94174" y="14130"/>
                    <a:pt x="111442" y="0"/>
                    <a:pt x="13164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任意多边形: 形状 17">
              <a:extLst>
                <a:ext uri="{FF2B5EF4-FFF2-40B4-BE49-F238E27FC236}">
                  <a16:creationId xmlns:a16="http://schemas.microsoft.com/office/drawing/2014/main" id="{CFB10DB8-5669-F0CE-60BA-D3841C19AFDF}"/>
                </a:ext>
              </a:extLst>
            </p:cNvPr>
            <p:cNvSpPr/>
            <p:nvPr/>
          </p:nvSpPr>
          <p:spPr>
            <a:xfrm>
              <a:off x="9306309" y="614368"/>
              <a:ext cx="502165" cy="609685"/>
            </a:xfrm>
            <a:custGeom>
              <a:avLst/>
              <a:gdLst>
                <a:gd name="connsiteX0" fmla="*/ 230970 w 501664"/>
                <a:gd name="connsiteY0" fmla="*/ 548396 h 609076"/>
                <a:gd name="connsiteX1" fmla="*/ 230970 w 501664"/>
                <a:gd name="connsiteY1" fmla="*/ 568117 h 609076"/>
                <a:gd name="connsiteX2" fmla="*/ 271227 w 501664"/>
                <a:gd name="connsiteY2" fmla="*/ 568117 h 609076"/>
                <a:gd name="connsiteX3" fmla="*/ 271227 w 501664"/>
                <a:gd name="connsiteY3" fmla="*/ 548396 h 609076"/>
                <a:gd name="connsiteX4" fmla="*/ 230970 w 501664"/>
                <a:gd name="connsiteY4" fmla="*/ 507437 h 609076"/>
                <a:gd name="connsiteX5" fmla="*/ 230970 w 501664"/>
                <a:gd name="connsiteY5" fmla="*/ 527916 h 609076"/>
                <a:gd name="connsiteX6" fmla="*/ 271227 w 501664"/>
                <a:gd name="connsiteY6" fmla="*/ 527916 h 609076"/>
                <a:gd name="connsiteX7" fmla="*/ 271227 w 501664"/>
                <a:gd name="connsiteY7" fmla="*/ 507437 h 609076"/>
                <a:gd name="connsiteX8" fmla="*/ 230970 w 501664"/>
                <a:gd name="connsiteY8" fmla="*/ 467236 h 609076"/>
                <a:gd name="connsiteX9" fmla="*/ 230970 w 501664"/>
                <a:gd name="connsiteY9" fmla="*/ 487716 h 609076"/>
                <a:gd name="connsiteX10" fmla="*/ 271227 w 501664"/>
                <a:gd name="connsiteY10" fmla="*/ 487716 h 609076"/>
                <a:gd name="connsiteX11" fmla="*/ 271227 w 501664"/>
                <a:gd name="connsiteY11" fmla="*/ 467236 h 609076"/>
                <a:gd name="connsiteX12" fmla="*/ 230970 w 501664"/>
                <a:gd name="connsiteY12" fmla="*/ 427036 h 609076"/>
                <a:gd name="connsiteX13" fmla="*/ 230970 w 501664"/>
                <a:gd name="connsiteY13" fmla="*/ 446757 h 609076"/>
                <a:gd name="connsiteX14" fmla="*/ 271227 w 501664"/>
                <a:gd name="connsiteY14" fmla="*/ 446757 h 609076"/>
                <a:gd name="connsiteX15" fmla="*/ 271227 w 501664"/>
                <a:gd name="connsiteY15" fmla="*/ 427036 h 609076"/>
                <a:gd name="connsiteX16" fmla="*/ 291736 w 501664"/>
                <a:gd name="connsiteY16" fmla="*/ 409590 h 609076"/>
                <a:gd name="connsiteX17" fmla="*/ 291736 w 501664"/>
                <a:gd name="connsiteY17" fmla="*/ 490750 h 609076"/>
                <a:gd name="connsiteX18" fmla="*/ 402634 w 501664"/>
                <a:gd name="connsiteY18" fmla="*/ 533226 h 609076"/>
                <a:gd name="connsiteX19" fmla="*/ 387443 w 501664"/>
                <a:gd name="connsiteY19" fmla="*/ 434621 h 609076"/>
                <a:gd name="connsiteX20" fmla="*/ 210461 w 501664"/>
                <a:gd name="connsiteY20" fmla="*/ 409590 h 609076"/>
                <a:gd name="connsiteX21" fmla="*/ 113995 w 501664"/>
                <a:gd name="connsiteY21" fmla="*/ 434621 h 609076"/>
                <a:gd name="connsiteX22" fmla="*/ 98804 w 501664"/>
                <a:gd name="connsiteY22" fmla="*/ 533226 h 609076"/>
                <a:gd name="connsiteX23" fmla="*/ 210461 w 501664"/>
                <a:gd name="connsiteY23" fmla="*/ 490750 h 609076"/>
                <a:gd name="connsiteX24" fmla="*/ 230970 w 501664"/>
                <a:gd name="connsiteY24" fmla="*/ 386077 h 609076"/>
                <a:gd name="connsiteX25" fmla="*/ 230970 w 501664"/>
                <a:gd name="connsiteY25" fmla="*/ 406556 h 609076"/>
                <a:gd name="connsiteX26" fmla="*/ 271227 w 501664"/>
                <a:gd name="connsiteY26" fmla="*/ 406556 h 609076"/>
                <a:gd name="connsiteX27" fmla="*/ 271227 w 501664"/>
                <a:gd name="connsiteY27" fmla="*/ 386077 h 609076"/>
                <a:gd name="connsiteX28" fmla="*/ 291736 w 501664"/>
                <a:gd name="connsiteY28" fmla="*/ 345876 h 609076"/>
                <a:gd name="connsiteX29" fmla="*/ 291736 w 501664"/>
                <a:gd name="connsiteY29" fmla="*/ 388352 h 609076"/>
                <a:gd name="connsiteX30" fmla="*/ 384404 w 501664"/>
                <a:gd name="connsiteY30" fmla="*/ 413383 h 609076"/>
                <a:gd name="connsiteX31" fmla="*/ 373770 w 501664"/>
                <a:gd name="connsiteY31" fmla="*/ 345876 h 609076"/>
                <a:gd name="connsiteX32" fmla="*/ 301611 w 501664"/>
                <a:gd name="connsiteY32" fmla="*/ 345876 h 609076"/>
                <a:gd name="connsiteX33" fmla="*/ 230970 w 501664"/>
                <a:gd name="connsiteY33" fmla="*/ 345876 h 609076"/>
                <a:gd name="connsiteX34" fmla="*/ 230970 w 501664"/>
                <a:gd name="connsiteY34" fmla="*/ 366356 h 609076"/>
                <a:gd name="connsiteX35" fmla="*/ 271227 w 501664"/>
                <a:gd name="connsiteY35" fmla="*/ 366356 h 609076"/>
                <a:gd name="connsiteX36" fmla="*/ 271227 w 501664"/>
                <a:gd name="connsiteY36" fmla="*/ 345876 h 609076"/>
                <a:gd name="connsiteX37" fmla="*/ 127668 w 501664"/>
                <a:gd name="connsiteY37" fmla="*/ 345876 h 609076"/>
                <a:gd name="connsiteX38" fmla="*/ 117793 w 501664"/>
                <a:gd name="connsiteY38" fmla="*/ 413383 h 609076"/>
                <a:gd name="connsiteX39" fmla="*/ 210461 w 501664"/>
                <a:gd name="connsiteY39" fmla="*/ 388352 h 609076"/>
                <a:gd name="connsiteX40" fmla="*/ 210461 w 501664"/>
                <a:gd name="connsiteY40" fmla="*/ 345876 h 609076"/>
                <a:gd name="connsiteX41" fmla="*/ 200587 w 501664"/>
                <a:gd name="connsiteY41" fmla="*/ 345876 h 609076"/>
                <a:gd name="connsiteX42" fmla="*/ 230555 w 501664"/>
                <a:gd name="connsiteY42" fmla="*/ 264757 h 609076"/>
                <a:gd name="connsiteX43" fmla="*/ 240851 w 501664"/>
                <a:gd name="connsiteY43" fmla="*/ 274992 h 609076"/>
                <a:gd name="connsiteX44" fmla="*/ 230555 w 501664"/>
                <a:gd name="connsiteY44" fmla="*/ 285227 h 609076"/>
                <a:gd name="connsiteX45" fmla="*/ 220336 w 501664"/>
                <a:gd name="connsiteY45" fmla="*/ 275069 h 609076"/>
                <a:gd name="connsiteX46" fmla="*/ 220336 w 501664"/>
                <a:gd name="connsiteY46" fmla="*/ 274915 h 609076"/>
                <a:gd name="connsiteX47" fmla="*/ 220336 w 501664"/>
                <a:gd name="connsiteY47" fmla="*/ 224516 h 609076"/>
                <a:gd name="connsiteX48" fmla="*/ 220336 w 501664"/>
                <a:gd name="connsiteY48" fmla="*/ 274915 h 609076"/>
                <a:gd name="connsiteX49" fmla="*/ 220259 w 501664"/>
                <a:gd name="connsiteY49" fmla="*/ 274992 h 609076"/>
                <a:gd name="connsiteX50" fmla="*/ 220336 w 501664"/>
                <a:gd name="connsiteY50" fmla="*/ 275069 h 609076"/>
                <a:gd name="connsiteX51" fmla="*/ 220336 w 501664"/>
                <a:gd name="connsiteY51" fmla="*/ 275336 h 609076"/>
                <a:gd name="connsiteX52" fmla="*/ 220336 w 501664"/>
                <a:gd name="connsiteY52" fmla="*/ 325397 h 609076"/>
                <a:gd name="connsiteX53" fmla="*/ 281102 w 501664"/>
                <a:gd name="connsiteY53" fmla="*/ 325397 h 609076"/>
                <a:gd name="connsiteX54" fmla="*/ 281102 w 501664"/>
                <a:gd name="connsiteY54" fmla="*/ 224516 h 609076"/>
                <a:gd name="connsiteX55" fmla="*/ 402634 w 501664"/>
                <a:gd name="connsiteY55" fmla="*/ 82677 h 609076"/>
                <a:gd name="connsiteX56" fmla="*/ 402634 w 501664"/>
                <a:gd name="connsiteY56" fmla="*/ 110741 h 609076"/>
                <a:gd name="connsiteX57" fmla="*/ 443652 w 501664"/>
                <a:gd name="connsiteY57" fmla="*/ 140323 h 609076"/>
                <a:gd name="connsiteX58" fmla="*/ 443652 w 501664"/>
                <a:gd name="connsiteY58" fmla="*/ 82677 h 609076"/>
                <a:gd name="connsiteX59" fmla="*/ 249959 w 501664"/>
                <a:gd name="connsiteY59" fmla="*/ 74333 h 609076"/>
                <a:gd name="connsiteX60" fmla="*/ 179319 w 501664"/>
                <a:gd name="connsiteY60" fmla="*/ 123636 h 609076"/>
                <a:gd name="connsiteX61" fmla="*/ 200587 w 501664"/>
                <a:gd name="connsiteY61" fmla="*/ 123636 h 609076"/>
                <a:gd name="connsiteX62" fmla="*/ 210461 w 501664"/>
                <a:gd name="connsiteY62" fmla="*/ 133496 h 609076"/>
                <a:gd name="connsiteX63" fmla="*/ 200587 w 501664"/>
                <a:gd name="connsiteY63" fmla="*/ 143357 h 609076"/>
                <a:gd name="connsiteX64" fmla="*/ 149695 w 501664"/>
                <a:gd name="connsiteY64" fmla="*/ 143357 h 609076"/>
                <a:gd name="connsiteX65" fmla="*/ 105640 w 501664"/>
                <a:gd name="connsiteY65" fmla="*/ 173697 h 609076"/>
                <a:gd name="connsiteX66" fmla="*/ 149695 w 501664"/>
                <a:gd name="connsiteY66" fmla="*/ 173697 h 609076"/>
                <a:gd name="connsiteX67" fmla="*/ 159570 w 501664"/>
                <a:gd name="connsiteY67" fmla="*/ 184316 h 609076"/>
                <a:gd name="connsiteX68" fmla="*/ 149695 w 501664"/>
                <a:gd name="connsiteY68" fmla="*/ 194176 h 609076"/>
                <a:gd name="connsiteX69" fmla="*/ 98804 w 501664"/>
                <a:gd name="connsiteY69" fmla="*/ 194176 h 609076"/>
                <a:gd name="connsiteX70" fmla="*/ 98804 w 501664"/>
                <a:gd name="connsiteY70" fmla="*/ 224516 h 609076"/>
                <a:gd name="connsiteX71" fmla="*/ 170204 w 501664"/>
                <a:gd name="connsiteY71" fmla="*/ 224516 h 609076"/>
                <a:gd name="connsiteX72" fmla="*/ 180078 w 501664"/>
                <a:gd name="connsiteY72" fmla="*/ 234377 h 609076"/>
                <a:gd name="connsiteX73" fmla="*/ 170204 w 501664"/>
                <a:gd name="connsiteY73" fmla="*/ 244996 h 609076"/>
                <a:gd name="connsiteX74" fmla="*/ 98804 w 501664"/>
                <a:gd name="connsiteY74" fmla="*/ 244996 h 609076"/>
                <a:gd name="connsiteX75" fmla="*/ 98804 w 501664"/>
                <a:gd name="connsiteY75" fmla="*/ 275336 h 609076"/>
                <a:gd name="connsiteX76" fmla="*/ 149695 w 501664"/>
                <a:gd name="connsiteY76" fmla="*/ 275336 h 609076"/>
                <a:gd name="connsiteX77" fmla="*/ 159570 w 501664"/>
                <a:gd name="connsiteY77" fmla="*/ 285196 h 609076"/>
                <a:gd name="connsiteX78" fmla="*/ 149695 w 501664"/>
                <a:gd name="connsiteY78" fmla="*/ 295057 h 609076"/>
                <a:gd name="connsiteX79" fmla="*/ 98804 w 501664"/>
                <a:gd name="connsiteY79" fmla="*/ 295057 h 609076"/>
                <a:gd name="connsiteX80" fmla="*/ 98804 w 501664"/>
                <a:gd name="connsiteY80" fmla="*/ 325397 h 609076"/>
                <a:gd name="connsiteX81" fmla="*/ 200587 w 501664"/>
                <a:gd name="connsiteY81" fmla="*/ 325397 h 609076"/>
                <a:gd name="connsiteX82" fmla="*/ 200587 w 501664"/>
                <a:gd name="connsiteY82" fmla="*/ 204037 h 609076"/>
                <a:gd name="connsiteX83" fmla="*/ 301611 w 501664"/>
                <a:gd name="connsiteY83" fmla="*/ 204037 h 609076"/>
                <a:gd name="connsiteX84" fmla="*/ 301611 w 501664"/>
                <a:gd name="connsiteY84" fmla="*/ 325397 h 609076"/>
                <a:gd name="connsiteX85" fmla="*/ 402634 w 501664"/>
                <a:gd name="connsiteY85" fmla="*/ 325397 h 609076"/>
                <a:gd name="connsiteX86" fmla="*/ 402634 w 501664"/>
                <a:gd name="connsiteY86" fmla="*/ 295057 h 609076"/>
                <a:gd name="connsiteX87" fmla="*/ 331994 w 501664"/>
                <a:gd name="connsiteY87" fmla="*/ 295057 h 609076"/>
                <a:gd name="connsiteX88" fmla="*/ 322119 w 501664"/>
                <a:gd name="connsiteY88" fmla="*/ 285196 h 609076"/>
                <a:gd name="connsiteX89" fmla="*/ 331994 w 501664"/>
                <a:gd name="connsiteY89" fmla="*/ 275336 h 609076"/>
                <a:gd name="connsiteX90" fmla="*/ 402634 w 501664"/>
                <a:gd name="connsiteY90" fmla="*/ 275336 h 609076"/>
                <a:gd name="connsiteX91" fmla="*/ 402634 w 501664"/>
                <a:gd name="connsiteY91" fmla="*/ 244996 h 609076"/>
                <a:gd name="connsiteX92" fmla="*/ 352502 w 501664"/>
                <a:gd name="connsiteY92" fmla="*/ 244996 h 609076"/>
                <a:gd name="connsiteX93" fmla="*/ 341868 w 501664"/>
                <a:gd name="connsiteY93" fmla="*/ 234377 h 609076"/>
                <a:gd name="connsiteX94" fmla="*/ 352502 w 501664"/>
                <a:gd name="connsiteY94" fmla="*/ 224516 h 609076"/>
                <a:gd name="connsiteX95" fmla="*/ 402634 w 501664"/>
                <a:gd name="connsiteY95" fmla="*/ 224516 h 609076"/>
                <a:gd name="connsiteX96" fmla="*/ 402634 w 501664"/>
                <a:gd name="connsiteY96" fmla="*/ 194176 h 609076"/>
                <a:gd name="connsiteX97" fmla="*/ 311485 w 501664"/>
                <a:gd name="connsiteY97" fmla="*/ 194176 h 609076"/>
                <a:gd name="connsiteX98" fmla="*/ 301611 w 501664"/>
                <a:gd name="connsiteY98" fmla="*/ 184316 h 609076"/>
                <a:gd name="connsiteX99" fmla="*/ 311485 w 501664"/>
                <a:gd name="connsiteY99" fmla="*/ 173697 h 609076"/>
                <a:gd name="connsiteX100" fmla="*/ 386683 w 501664"/>
                <a:gd name="connsiteY100" fmla="*/ 173697 h 609076"/>
                <a:gd name="connsiteX101" fmla="*/ 344906 w 501664"/>
                <a:gd name="connsiteY101" fmla="*/ 143357 h 609076"/>
                <a:gd name="connsiteX102" fmla="*/ 341868 w 501664"/>
                <a:gd name="connsiteY102" fmla="*/ 143357 h 609076"/>
                <a:gd name="connsiteX103" fmla="*/ 271227 w 501664"/>
                <a:gd name="connsiteY103" fmla="*/ 143357 h 609076"/>
                <a:gd name="connsiteX104" fmla="*/ 261353 w 501664"/>
                <a:gd name="connsiteY104" fmla="*/ 133496 h 609076"/>
                <a:gd name="connsiteX105" fmla="*/ 271227 w 501664"/>
                <a:gd name="connsiteY105" fmla="*/ 123636 h 609076"/>
                <a:gd name="connsiteX106" fmla="*/ 317562 w 501664"/>
                <a:gd name="connsiteY106" fmla="*/ 123636 h 609076"/>
                <a:gd name="connsiteX107" fmla="*/ 250719 w 501664"/>
                <a:gd name="connsiteY107" fmla="*/ 24272 h 609076"/>
                <a:gd name="connsiteX108" fmla="*/ 21327 w 501664"/>
                <a:gd name="connsiteY108" fmla="*/ 183557 h 609076"/>
                <a:gd name="connsiteX109" fmla="*/ 31201 w 501664"/>
                <a:gd name="connsiteY109" fmla="*/ 201003 h 609076"/>
                <a:gd name="connsiteX110" fmla="*/ 79055 w 501664"/>
                <a:gd name="connsiteY110" fmla="*/ 168387 h 609076"/>
                <a:gd name="connsiteX111" fmla="*/ 250719 w 501664"/>
                <a:gd name="connsiteY111" fmla="*/ 49303 h 609076"/>
                <a:gd name="connsiteX112" fmla="*/ 423143 w 501664"/>
                <a:gd name="connsiteY112" fmla="*/ 175214 h 609076"/>
                <a:gd name="connsiteX113" fmla="*/ 470237 w 501664"/>
                <a:gd name="connsiteY113" fmla="*/ 210105 h 609076"/>
                <a:gd name="connsiteX114" fmla="*/ 480871 w 501664"/>
                <a:gd name="connsiteY114" fmla="*/ 191901 h 609076"/>
                <a:gd name="connsiteX115" fmla="*/ 463401 w 501664"/>
                <a:gd name="connsiteY115" fmla="*/ 179765 h 609076"/>
                <a:gd name="connsiteX116" fmla="*/ 388962 w 501664"/>
                <a:gd name="connsiteY116" fmla="*/ 125153 h 609076"/>
                <a:gd name="connsiteX117" fmla="*/ 402640 w 501664"/>
                <a:gd name="connsiteY117" fmla="*/ 12184 h 609076"/>
                <a:gd name="connsiteX118" fmla="*/ 413253 w 501664"/>
                <a:gd name="connsiteY118" fmla="*/ 22044 h 609076"/>
                <a:gd name="connsiteX119" fmla="*/ 413253 w 501664"/>
                <a:gd name="connsiteY119" fmla="*/ 32662 h 609076"/>
                <a:gd name="connsiteX120" fmla="*/ 402640 w 501664"/>
                <a:gd name="connsiteY120" fmla="*/ 42522 h 609076"/>
                <a:gd name="connsiteX121" fmla="*/ 392784 w 501664"/>
                <a:gd name="connsiteY121" fmla="*/ 32662 h 609076"/>
                <a:gd name="connsiteX122" fmla="*/ 392784 w 501664"/>
                <a:gd name="connsiteY122" fmla="*/ 22044 h 609076"/>
                <a:gd name="connsiteX123" fmla="*/ 402640 w 501664"/>
                <a:gd name="connsiteY123" fmla="*/ 12184 h 609076"/>
                <a:gd name="connsiteX124" fmla="*/ 432978 w 501664"/>
                <a:gd name="connsiteY124" fmla="*/ 2315 h 609076"/>
                <a:gd name="connsiteX125" fmla="*/ 443591 w 501664"/>
                <a:gd name="connsiteY125" fmla="*/ 12178 h 609076"/>
                <a:gd name="connsiteX126" fmla="*/ 443591 w 501664"/>
                <a:gd name="connsiteY126" fmla="*/ 42528 h 609076"/>
                <a:gd name="connsiteX127" fmla="*/ 432978 w 501664"/>
                <a:gd name="connsiteY127" fmla="*/ 52391 h 609076"/>
                <a:gd name="connsiteX128" fmla="*/ 423122 w 501664"/>
                <a:gd name="connsiteY128" fmla="*/ 42528 h 609076"/>
                <a:gd name="connsiteX129" fmla="*/ 423122 w 501664"/>
                <a:gd name="connsiteY129" fmla="*/ 12178 h 609076"/>
                <a:gd name="connsiteX130" fmla="*/ 432978 w 501664"/>
                <a:gd name="connsiteY130" fmla="*/ 2315 h 609076"/>
                <a:gd name="connsiteX131" fmla="*/ 250719 w 501664"/>
                <a:gd name="connsiteY131" fmla="*/ 0 h 609076"/>
                <a:gd name="connsiteX132" fmla="*/ 257555 w 501664"/>
                <a:gd name="connsiteY132" fmla="*/ 4551 h 609076"/>
                <a:gd name="connsiteX133" fmla="*/ 382885 w 501664"/>
                <a:gd name="connsiteY133" fmla="*/ 95571 h 609076"/>
                <a:gd name="connsiteX134" fmla="*/ 382885 w 501664"/>
                <a:gd name="connsiteY134" fmla="*/ 62956 h 609076"/>
                <a:gd name="connsiteX135" fmla="*/ 463401 w 501664"/>
                <a:gd name="connsiteY135" fmla="*/ 62956 h 609076"/>
                <a:gd name="connsiteX136" fmla="*/ 463401 w 501664"/>
                <a:gd name="connsiteY136" fmla="*/ 154734 h 609076"/>
                <a:gd name="connsiteX137" fmla="*/ 494543 w 501664"/>
                <a:gd name="connsiteY137" fmla="*/ 177489 h 609076"/>
                <a:gd name="connsiteX138" fmla="*/ 499101 w 501664"/>
                <a:gd name="connsiteY138" fmla="*/ 200244 h 609076"/>
                <a:gd name="connsiteX139" fmla="*/ 486188 w 501664"/>
                <a:gd name="connsiteY139" fmla="*/ 222999 h 609076"/>
                <a:gd name="connsiteX140" fmla="*/ 474794 w 501664"/>
                <a:gd name="connsiteY140" fmla="*/ 231343 h 609076"/>
                <a:gd name="connsiteX141" fmla="*/ 470996 w 501664"/>
                <a:gd name="connsiteY141" fmla="*/ 231343 h 609076"/>
                <a:gd name="connsiteX142" fmla="*/ 461122 w 501664"/>
                <a:gd name="connsiteY142" fmla="*/ 228309 h 609076"/>
                <a:gd name="connsiteX143" fmla="*/ 423143 w 501664"/>
                <a:gd name="connsiteY143" fmla="*/ 200244 h 609076"/>
                <a:gd name="connsiteX144" fmla="*/ 423143 w 501664"/>
                <a:gd name="connsiteY144" fmla="*/ 345876 h 609076"/>
                <a:gd name="connsiteX145" fmla="*/ 394279 w 501664"/>
                <a:gd name="connsiteY145" fmla="*/ 345876 h 609076"/>
                <a:gd name="connsiteX146" fmla="*/ 406432 w 501664"/>
                <a:gd name="connsiteY146" fmla="*/ 425519 h 609076"/>
                <a:gd name="connsiteX147" fmla="*/ 431498 w 501664"/>
                <a:gd name="connsiteY147" fmla="*/ 588597 h 609076"/>
                <a:gd name="connsiteX148" fmla="*/ 443652 w 501664"/>
                <a:gd name="connsiteY148" fmla="*/ 588597 h 609076"/>
                <a:gd name="connsiteX149" fmla="*/ 453526 w 501664"/>
                <a:gd name="connsiteY149" fmla="*/ 598457 h 609076"/>
                <a:gd name="connsiteX150" fmla="*/ 443652 w 501664"/>
                <a:gd name="connsiteY150" fmla="*/ 609076 h 609076"/>
                <a:gd name="connsiteX151" fmla="*/ 402634 w 501664"/>
                <a:gd name="connsiteY151" fmla="*/ 609076 h 609076"/>
                <a:gd name="connsiteX152" fmla="*/ 392760 w 501664"/>
                <a:gd name="connsiteY152" fmla="*/ 598457 h 609076"/>
                <a:gd name="connsiteX153" fmla="*/ 402634 w 501664"/>
                <a:gd name="connsiteY153" fmla="*/ 588597 h 609076"/>
                <a:gd name="connsiteX154" fmla="*/ 410990 w 501664"/>
                <a:gd name="connsiteY154" fmla="*/ 588597 h 609076"/>
                <a:gd name="connsiteX155" fmla="*/ 406432 w 501664"/>
                <a:gd name="connsiteY155" fmla="*/ 556739 h 609076"/>
                <a:gd name="connsiteX156" fmla="*/ 291736 w 501664"/>
                <a:gd name="connsiteY156" fmla="*/ 511988 h 609076"/>
                <a:gd name="connsiteX157" fmla="*/ 291736 w 501664"/>
                <a:gd name="connsiteY157" fmla="*/ 609076 h 609076"/>
                <a:gd name="connsiteX158" fmla="*/ 271227 w 501664"/>
                <a:gd name="connsiteY158" fmla="*/ 609076 h 609076"/>
                <a:gd name="connsiteX159" fmla="*/ 271227 w 501664"/>
                <a:gd name="connsiteY159" fmla="*/ 588597 h 609076"/>
                <a:gd name="connsiteX160" fmla="*/ 230970 w 501664"/>
                <a:gd name="connsiteY160" fmla="*/ 588597 h 609076"/>
                <a:gd name="connsiteX161" fmla="*/ 230970 w 501664"/>
                <a:gd name="connsiteY161" fmla="*/ 609076 h 609076"/>
                <a:gd name="connsiteX162" fmla="*/ 210461 w 501664"/>
                <a:gd name="connsiteY162" fmla="*/ 609076 h 609076"/>
                <a:gd name="connsiteX163" fmla="*/ 210461 w 501664"/>
                <a:gd name="connsiteY163" fmla="*/ 511988 h 609076"/>
                <a:gd name="connsiteX164" fmla="*/ 95765 w 501664"/>
                <a:gd name="connsiteY164" fmla="*/ 556739 h 609076"/>
                <a:gd name="connsiteX165" fmla="*/ 90448 w 501664"/>
                <a:gd name="connsiteY165" fmla="*/ 588597 h 609076"/>
                <a:gd name="connsiteX166" fmla="*/ 98804 w 501664"/>
                <a:gd name="connsiteY166" fmla="*/ 588597 h 609076"/>
                <a:gd name="connsiteX167" fmla="*/ 109438 w 501664"/>
                <a:gd name="connsiteY167" fmla="*/ 598457 h 609076"/>
                <a:gd name="connsiteX168" fmla="*/ 98804 w 501664"/>
                <a:gd name="connsiteY168" fmla="*/ 609076 h 609076"/>
                <a:gd name="connsiteX169" fmla="*/ 58546 w 501664"/>
                <a:gd name="connsiteY169" fmla="*/ 609076 h 609076"/>
                <a:gd name="connsiteX170" fmla="*/ 48672 w 501664"/>
                <a:gd name="connsiteY170" fmla="*/ 598457 h 609076"/>
                <a:gd name="connsiteX171" fmla="*/ 58546 w 501664"/>
                <a:gd name="connsiteY171" fmla="*/ 588597 h 609076"/>
                <a:gd name="connsiteX172" fmla="*/ 69940 w 501664"/>
                <a:gd name="connsiteY172" fmla="*/ 588597 h 609076"/>
                <a:gd name="connsiteX173" fmla="*/ 95006 w 501664"/>
                <a:gd name="connsiteY173" fmla="*/ 425519 h 609076"/>
                <a:gd name="connsiteX174" fmla="*/ 107159 w 501664"/>
                <a:gd name="connsiteY174" fmla="*/ 345876 h 609076"/>
                <a:gd name="connsiteX175" fmla="*/ 79055 w 501664"/>
                <a:gd name="connsiteY175" fmla="*/ 345876 h 609076"/>
                <a:gd name="connsiteX176" fmla="*/ 79055 w 501664"/>
                <a:gd name="connsiteY176" fmla="*/ 192659 h 609076"/>
                <a:gd name="connsiteX177" fmla="*/ 40316 w 501664"/>
                <a:gd name="connsiteY177" fmla="*/ 219207 h 609076"/>
                <a:gd name="connsiteX178" fmla="*/ 26644 w 501664"/>
                <a:gd name="connsiteY178" fmla="*/ 222241 h 609076"/>
                <a:gd name="connsiteX179" fmla="*/ 15250 w 501664"/>
                <a:gd name="connsiteY179" fmla="*/ 213897 h 609076"/>
                <a:gd name="connsiteX180" fmla="*/ 2337 w 501664"/>
                <a:gd name="connsiteY180" fmla="*/ 191142 h 609076"/>
                <a:gd name="connsiteX181" fmla="*/ 7654 w 501664"/>
                <a:gd name="connsiteY181" fmla="*/ 168387 h 60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01664" h="609076">
                  <a:moveTo>
                    <a:pt x="230970" y="548396"/>
                  </a:moveTo>
                  <a:lnTo>
                    <a:pt x="230970" y="568117"/>
                  </a:lnTo>
                  <a:lnTo>
                    <a:pt x="271227" y="568117"/>
                  </a:lnTo>
                  <a:lnTo>
                    <a:pt x="271227" y="548396"/>
                  </a:lnTo>
                  <a:close/>
                  <a:moveTo>
                    <a:pt x="230970" y="507437"/>
                  </a:moveTo>
                  <a:lnTo>
                    <a:pt x="230970" y="527916"/>
                  </a:lnTo>
                  <a:lnTo>
                    <a:pt x="271227" y="527916"/>
                  </a:lnTo>
                  <a:lnTo>
                    <a:pt x="271227" y="507437"/>
                  </a:lnTo>
                  <a:close/>
                  <a:moveTo>
                    <a:pt x="230970" y="467236"/>
                  </a:moveTo>
                  <a:lnTo>
                    <a:pt x="230970" y="487716"/>
                  </a:lnTo>
                  <a:lnTo>
                    <a:pt x="271227" y="487716"/>
                  </a:lnTo>
                  <a:lnTo>
                    <a:pt x="271227" y="467236"/>
                  </a:lnTo>
                  <a:close/>
                  <a:moveTo>
                    <a:pt x="230970" y="427036"/>
                  </a:moveTo>
                  <a:lnTo>
                    <a:pt x="230970" y="446757"/>
                  </a:lnTo>
                  <a:lnTo>
                    <a:pt x="271227" y="446757"/>
                  </a:lnTo>
                  <a:lnTo>
                    <a:pt x="271227" y="427036"/>
                  </a:lnTo>
                  <a:close/>
                  <a:moveTo>
                    <a:pt x="291736" y="409590"/>
                  </a:moveTo>
                  <a:lnTo>
                    <a:pt x="291736" y="490750"/>
                  </a:lnTo>
                  <a:lnTo>
                    <a:pt x="402634" y="533226"/>
                  </a:lnTo>
                  <a:lnTo>
                    <a:pt x="387443" y="434621"/>
                  </a:lnTo>
                  <a:close/>
                  <a:moveTo>
                    <a:pt x="210461" y="409590"/>
                  </a:moveTo>
                  <a:lnTo>
                    <a:pt x="113995" y="434621"/>
                  </a:lnTo>
                  <a:lnTo>
                    <a:pt x="98804" y="533226"/>
                  </a:lnTo>
                  <a:lnTo>
                    <a:pt x="210461" y="490750"/>
                  </a:lnTo>
                  <a:close/>
                  <a:moveTo>
                    <a:pt x="230970" y="386077"/>
                  </a:moveTo>
                  <a:lnTo>
                    <a:pt x="230970" y="406556"/>
                  </a:lnTo>
                  <a:lnTo>
                    <a:pt x="271227" y="406556"/>
                  </a:lnTo>
                  <a:lnTo>
                    <a:pt x="271227" y="386077"/>
                  </a:lnTo>
                  <a:close/>
                  <a:moveTo>
                    <a:pt x="291736" y="345876"/>
                  </a:moveTo>
                  <a:lnTo>
                    <a:pt x="291736" y="388352"/>
                  </a:lnTo>
                  <a:lnTo>
                    <a:pt x="384404" y="413383"/>
                  </a:lnTo>
                  <a:lnTo>
                    <a:pt x="373770" y="345876"/>
                  </a:lnTo>
                  <a:lnTo>
                    <a:pt x="301611" y="345876"/>
                  </a:lnTo>
                  <a:close/>
                  <a:moveTo>
                    <a:pt x="230970" y="345876"/>
                  </a:moveTo>
                  <a:lnTo>
                    <a:pt x="230970" y="366356"/>
                  </a:lnTo>
                  <a:lnTo>
                    <a:pt x="271227" y="366356"/>
                  </a:lnTo>
                  <a:lnTo>
                    <a:pt x="271227" y="345876"/>
                  </a:lnTo>
                  <a:close/>
                  <a:moveTo>
                    <a:pt x="127668" y="345876"/>
                  </a:moveTo>
                  <a:lnTo>
                    <a:pt x="117793" y="413383"/>
                  </a:lnTo>
                  <a:lnTo>
                    <a:pt x="210461" y="388352"/>
                  </a:lnTo>
                  <a:lnTo>
                    <a:pt x="210461" y="345876"/>
                  </a:lnTo>
                  <a:lnTo>
                    <a:pt x="200587" y="345876"/>
                  </a:lnTo>
                  <a:close/>
                  <a:moveTo>
                    <a:pt x="230555" y="264757"/>
                  </a:moveTo>
                  <a:cubicBezTo>
                    <a:pt x="236241" y="264757"/>
                    <a:pt x="240851" y="269339"/>
                    <a:pt x="240851" y="274992"/>
                  </a:cubicBezTo>
                  <a:cubicBezTo>
                    <a:pt x="240851" y="280645"/>
                    <a:pt x="236241" y="285227"/>
                    <a:pt x="230555" y="285227"/>
                  </a:cubicBezTo>
                  <a:lnTo>
                    <a:pt x="220336" y="275069"/>
                  </a:lnTo>
                  <a:lnTo>
                    <a:pt x="220336" y="274915"/>
                  </a:lnTo>
                  <a:close/>
                  <a:moveTo>
                    <a:pt x="220336" y="224516"/>
                  </a:moveTo>
                  <a:lnTo>
                    <a:pt x="220336" y="274915"/>
                  </a:lnTo>
                  <a:lnTo>
                    <a:pt x="220259" y="274992"/>
                  </a:lnTo>
                  <a:lnTo>
                    <a:pt x="220336" y="275069"/>
                  </a:lnTo>
                  <a:lnTo>
                    <a:pt x="220336" y="275336"/>
                  </a:lnTo>
                  <a:lnTo>
                    <a:pt x="220336" y="325397"/>
                  </a:lnTo>
                  <a:lnTo>
                    <a:pt x="281102" y="325397"/>
                  </a:lnTo>
                  <a:lnTo>
                    <a:pt x="281102" y="224516"/>
                  </a:lnTo>
                  <a:close/>
                  <a:moveTo>
                    <a:pt x="402634" y="82677"/>
                  </a:moveTo>
                  <a:lnTo>
                    <a:pt x="402634" y="110741"/>
                  </a:lnTo>
                  <a:lnTo>
                    <a:pt x="443652" y="140323"/>
                  </a:lnTo>
                  <a:lnTo>
                    <a:pt x="443652" y="82677"/>
                  </a:lnTo>
                  <a:close/>
                  <a:moveTo>
                    <a:pt x="249959" y="74333"/>
                  </a:moveTo>
                  <a:lnTo>
                    <a:pt x="179319" y="123636"/>
                  </a:lnTo>
                  <a:lnTo>
                    <a:pt x="200587" y="123636"/>
                  </a:lnTo>
                  <a:cubicBezTo>
                    <a:pt x="205904" y="123636"/>
                    <a:pt x="210461" y="128187"/>
                    <a:pt x="210461" y="133496"/>
                  </a:cubicBezTo>
                  <a:cubicBezTo>
                    <a:pt x="210461" y="138806"/>
                    <a:pt x="205904" y="143357"/>
                    <a:pt x="200587" y="143357"/>
                  </a:cubicBezTo>
                  <a:lnTo>
                    <a:pt x="149695" y="143357"/>
                  </a:lnTo>
                  <a:lnTo>
                    <a:pt x="105640" y="173697"/>
                  </a:lnTo>
                  <a:lnTo>
                    <a:pt x="149695" y="173697"/>
                  </a:lnTo>
                  <a:cubicBezTo>
                    <a:pt x="155012" y="173697"/>
                    <a:pt x="159570" y="178248"/>
                    <a:pt x="159570" y="184316"/>
                  </a:cubicBezTo>
                  <a:cubicBezTo>
                    <a:pt x="159570" y="189625"/>
                    <a:pt x="155012" y="194176"/>
                    <a:pt x="149695" y="194176"/>
                  </a:cubicBezTo>
                  <a:lnTo>
                    <a:pt x="98804" y="194176"/>
                  </a:lnTo>
                  <a:lnTo>
                    <a:pt x="98804" y="224516"/>
                  </a:lnTo>
                  <a:lnTo>
                    <a:pt x="170204" y="224516"/>
                  </a:lnTo>
                  <a:cubicBezTo>
                    <a:pt x="175521" y="224516"/>
                    <a:pt x="180078" y="229067"/>
                    <a:pt x="180078" y="234377"/>
                  </a:cubicBezTo>
                  <a:cubicBezTo>
                    <a:pt x="180078" y="240445"/>
                    <a:pt x="175521" y="244996"/>
                    <a:pt x="170204" y="244996"/>
                  </a:cubicBezTo>
                  <a:lnTo>
                    <a:pt x="98804" y="244996"/>
                  </a:lnTo>
                  <a:lnTo>
                    <a:pt x="98804" y="275336"/>
                  </a:lnTo>
                  <a:lnTo>
                    <a:pt x="149695" y="275336"/>
                  </a:lnTo>
                  <a:cubicBezTo>
                    <a:pt x="155012" y="275336"/>
                    <a:pt x="159570" y="279887"/>
                    <a:pt x="159570" y="285196"/>
                  </a:cubicBezTo>
                  <a:cubicBezTo>
                    <a:pt x="159570" y="290506"/>
                    <a:pt x="155012" y="295057"/>
                    <a:pt x="149695" y="295057"/>
                  </a:cubicBezTo>
                  <a:lnTo>
                    <a:pt x="98804" y="295057"/>
                  </a:lnTo>
                  <a:lnTo>
                    <a:pt x="98804" y="325397"/>
                  </a:lnTo>
                  <a:lnTo>
                    <a:pt x="200587" y="325397"/>
                  </a:lnTo>
                  <a:lnTo>
                    <a:pt x="200587" y="204037"/>
                  </a:lnTo>
                  <a:lnTo>
                    <a:pt x="301611" y="204037"/>
                  </a:lnTo>
                  <a:lnTo>
                    <a:pt x="301611" y="325397"/>
                  </a:lnTo>
                  <a:lnTo>
                    <a:pt x="402634" y="325397"/>
                  </a:lnTo>
                  <a:lnTo>
                    <a:pt x="402634" y="295057"/>
                  </a:lnTo>
                  <a:lnTo>
                    <a:pt x="331994" y="295057"/>
                  </a:lnTo>
                  <a:cubicBezTo>
                    <a:pt x="326677" y="295057"/>
                    <a:pt x="322119" y="290506"/>
                    <a:pt x="322119" y="285196"/>
                  </a:cubicBezTo>
                  <a:cubicBezTo>
                    <a:pt x="322119" y="279887"/>
                    <a:pt x="326677" y="275336"/>
                    <a:pt x="331994" y="275336"/>
                  </a:cubicBezTo>
                  <a:lnTo>
                    <a:pt x="402634" y="275336"/>
                  </a:lnTo>
                  <a:lnTo>
                    <a:pt x="402634" y="244996"/>
                  </a:lnTo>
                  <a:lnTo>
                    <a:pt x="352502" y="244996"/>
                  </a:lnTo>
                  <a:cubicBezTo>
                    <a:pt x="346426" y="244996"/>
                    <a:pt x="341868" y="240445"/>
                    <a:pt x="341868" y="234377"/>
                  </a:cubicBezTo>
                  <a:cubicBezTo>
                    <a:pt x="341868" y="229067"/>
                    <a:pt x="346426" y="224516"/>
                    <a:pt x="352502" y="224516"/>
                  </a:cubicBezTo>
                  <a:lnTo>
                    <a:pt x="402634" y="224516"/>
                  </a:lnTo>
                  <a:lnTo>
                    <a:pt x="402634" y="194176"/>
                  </a:lnTo>
                  <a:lnTo>
                    <a:pt x="311485" y="194176"/>
                  </a:lnTo>
                  <a:cubicBezTo>
                    <a:pt x="306168" y="194176"/>
                    <a:pt x="301611" y="189625"/>
                    <a:pt x="301611" y="184316"/>
                  </a:cubicBezTo>
                  <a:cubicBezTo>
                    <a:pt x="301611" y="178248"/>
                    <a:pt x="306168" y="173697"/>
                    <a:pt x="311485" y="173697"/>
                  </a:cubicBezTo>
                  <a:lnTo>
                    <a:pt x="386683" y="173697"/>
                  </a:lnTo>
                  <a:lnTo>
                    <a:pt x="344906" y="143357"/>
                  </a:lnTo>
                  <a:cubicBezTo>
                    <a:pt x="343387" y="143357"/>
                    <a:pt x="342628" y="143357"/>
                    <a:pt x="341868" y="143357"/>
                  </a:cubicBezTo>
                  <a:lnTo>
                    <a:pt x="271227" y="143357"/>
                  </a:lnTo>
                  <a:cubicBezTo>
                    <a:pt x="265910" y="143357"/>
                    <a:pt x="261353" y="138806"/>
                    <a:pt x="261353" y="133496"/>
                  </a:cubicBezTo>
                  <a:cubicBezTo>
                    <a:pt x="261353" y="128187"/>
                    <a:pt x="265910" y="123636"/>
                    <a:pt x="271227" y="123636"/>
                  </a:cubicBezTo>
                  <a:lnTo>
                    <a:pt x="317562" y="123636"/>
                  </a:lnTo>
                  <a:close/>
                  <a:moveTo>
                    <a:pt x="250719" y="24272"/>
                  </a:moveTo>
                  <a:lnTo>
                    <a:pt x="21327" y="183557"/>
                  </a:lnTo>
                  <a:lnTo>
                    <a:pt x="31201" y="201003"/>
                  </a:lnTo>
                  <a:lnTo>
                    <a:pt x="79055" y="168387"/>
                  </a:lnTo>
                  <a:lnTo>
                    <a:pt x="250719" y="49303"/>
                  </a:lnTo>
                  <a:lnTo>
                    <a:pt x="423143" y="175214"/>
                  </a:lnTo>
                  <a:lnTo>
                    <a:pt x="470237" y="210105"/>
                  </a:lnTo>
                  <a:lnTo>
                    <a:pt x="480871" y="191901"/>
                  </a:lnTo>
                  <a:lnTo>
                    <a:pt x="463401" y="179765"/>
                  </a:lnTo>
                  <a:lnTo>
                    <a:pt x="388962" y="125153"/>
                  </a:lnTo>
                  <a:close/>
                  <a:moveTo>
                    <a:pt x="402640" y="12184"/>
                  </a:moveTo>
                  <a:cubicBezTo>
                    <a:pt x="408704" y="12184"/>
                    <a:pt x="413253" y="16735"/>
                    <a:pt x="413253" y="22044"/>
                  </a:cubicBezTo>
                  <a:lnTo>
                    <a:pt x="413253" y="32662"/>
                  </a:lnTo>
                  <a:cubicBezTo>
                    <a:pt x="413253" y="37971"/>
                    <a:pt x="408704" y="42522"/>
                    <a:pt x="402640" y="42522"/>
                  </a:cubicBezTo>
                  <a:cubicBezTo>
                    <a:pt x="397333" y="42522"/>
                    <a:pt x="392784" y="37971"/>
                    <a:pt x="392784" y="32662"/>
                  </a:cubicBezTo>
                  <a:lnTo>
                    <a:pt x="392784" y="22044"/>
                  </a:lnTo>
                  <a:cubicBezTo>
                    <a:pt x="392784" y="16735"/>
                    <a:pt x="397333" y="12184"/>
                    <a:pt x="402640" y="12184"/>
                  </a:cubicBezTo>
                  <a:close/>
                  <a:moveTo>
                    <a:pt x="432978" y="2315"/>
                  </a:moveTo>
                  <a:cubicBezTo>
                    <a:pt x="439042" y="2315"/>
                    <a:pt x="443591" y="6867"/>
                    <a:pt x="443591" y="12178"/>
                  </a:cubicBezTo>
                  <a:lnTo>
                    <a:pt x="443591" y="42528"/>
                  </a:lnTo>
                  <a:cubicBezTo>
                    <a:pt x="443591" y="47839"/>
                    <a:pt x="439042" y="52391"/>
                    <a:pt x="432978" y="52391"/>
                  </a:cubicBezTo>
                  <a:cubicBezTo>
                    <a:pt x="427671" y="52391"/>
                    <a:pt x="423122" y="47839"/>
                    <a:pt x="423122" y="42528"/>
                  </a:cubicBezTo>
                  <a:lnTo>
                    <a:pt x="423122" y="12178"/>
                  </a:lnTo>
                  <a:cubicBezTo>
                    <a:pt x="423122" y="6867"/>
                    <a:pt x="427671" y="2315"/>
                    <a:pt x="432978" y="2315"/>
                  </a:cubicBezTo>
                  <a:close/>
                  <a:moveTo>
                    <a:pt x="250719" y="0"/>
                  </a:moveTo>
                  <a:lnTo>
                    <a:pt x="257555" y="4551"/>
                  </a:lnTo>
                  <a:lnTo>
                    <a:pt x="382885" y="95571"/>
                  </a:lnTo>
                  <a:lnTo>
                    <a:pt x="382885" y="62956"/>
                  </a:lnTo>
                  <a:lnTo>
                    <a:pt x="463401" y="62956"/>
                  </a:lnTo>
                  <a:lnTo>
                    <a:pt x="463401" y="154734"/>
                  </a:lnTo>
                  <a:lnTo>
                    <a:pt x="494543" y="177489"/>
                  </a:lnTo>
                  <a:cubicBezTo>
                    <a:pt x="502139" y="182799"/>
                    <a:pt x="503658" y="192659"/>
                    <a:pt x="499101" y="200244"/>
                  </a:cubicBezTo>
                  <a:lnTo>
                    <a:pt x="486188" y="222999"/>
                  </a:lnTo>
                  <a:cubicBezTo>
                    <a:pt x="483909" y="226792"/>
                    <a:pt x="479352" y="229826"/>
                    <a:pt x="474794" y="231343"/>
                  </a:cubicBezTo>
                  <a:cubicBezTo>
                    <a:pt x="473275" y="231343"/>
                    <a:pt x="472515" y="231343"/>
                    <a:pt x="470996" y="231343"/>
                  </a:cubicBezTo>
                  <a:cubicBezTo>
                    <a:pt x="467198" y="231343"/>
                    <a:pt x="464160" y="229826"/>
                    <a:pt x="461122" y="228309"/>
                  </a:cubicBezTo>
                  <a:lnTo>
                    <a:pt x="423143" y="200244"/>
                  </a:lnTo>
                  <a:lnTo>
                    <a:pt x="423143" y="345876"/>
                  </a:lnTo>
                  <a:lnTo>
                    <a:pt x="394279" y="345876"/>
                  </a:lnTo>
                  <a:lnTo>
                    <a:pt x="406432" y="425519"/>
                  </a:lnTo>
                  <a:lnTo>
                    <a:pt x="431498" y="588597"/>
                  </a:lnTo>
                  <a:lnTo>
                    <a:pt x="443652" y="588597"/>
                  </a:lnTo>
                  <a:cubicBezTo>
                    <a:pt x="448969" y="588597"/>
                    <a:pt x="453526" y="593147"/>
                    <a:pt x="453526" y="598457"/>
                  </a:cubicBezTo>
                  <a:cubicBezTo>
                    <a:pt x="453526" y="604525"/>
                    <a:pt x="448969" y="609076"/>
                    <a:pt x="443652" y="609076"/>
                  </a:cubicBezTo>
                  <a:lnTo>
                    <a:pt x="402634" y="609076"/>
                  </a:lnTo>
                  <a:cubicBezTo>
                    <a:pt x="397317" y="609076"/>
                    <a:pt x="392760" y="604525"/>
                    <a:pt x="392760" y="598457"/>
                  </a:cubicBezTo>
                  <a:cubicBezTo>
                    <a:pt x="392760" y="593147"/>
                    <a:pt x="397317" y="588597"/>
                    <a:pt x="402634" y="588597"/>
                  </a:cubicBezTo>
                  <a:lnTo>
                    <a:pt x="410990" y="588597"/>
                  </a:lnTo>
                  <a:lnTo>
                    <a:pt x="406432" y="556739"/>
                  </a:lnTo>
                  <a:lnTo>
                    <a:pt x="291736" y="511988"/>
                  </a:lnTo>
                  <a:lnTo>
                    <a:pt x="291736" y="609076"/>
                  </a:lnTo>
                  <a:lnTo>
                    <a:pt x="271227" y="609076"/>
                  </a:lnTo>
                  <a:lnTo>
                    <a:pt x="271227" y="588597"/>
                  </a:lnTo>
                  <a:lnTo>
                    <a:pt x="230970" y="588597"/>
                  </a:lnTo>
                  <a:lnTo>
                    <a:pt x="230970" y="609076"/>
                  </a:lnTo>
                  <a:lnTo>
                    <a:pt x="210461" y="609076"/>
                  </a:lnTo>
                  <a:lnTo>
                    <a:pt x="210461" y="511988"/>
                  </a:lnTo>
                  <a:lnTo>
                    <a:pt x="95765" y="556739"/>
                  </a:lnTo>
                  <a:lnTo>
                    <a:pt x="90448" y="588597"/>
                  </a:lnTo>
                  <a:lnTo>
                    <a:pt x="98804" y="588597"/>
                  </a:lnTo>
                  <a:cubicBezTo>
                    <a:pt x="104880" y="588597"/>
                    <a:pt x="109438" y="593147"/>
                    <a:pt x="109438" y="598457"/>
                  </a:cubicBezTo>
                  <a:cubicBezTo>
                    <a:pt x="109438" y="604525"/>
                    <a:pt x="104880" y="609076"/>
                    <a:pt x="98804" y="609076"/>
                  </a:cubicBezTo>
                  <a:lnTo>
                    <a:pt x="58546" y="609076"/>
                  </a:lnTo>
                  <a:cubicBezTo>
                    <a:pt x="53229" y="609076"/>
                    <a:pt x="48672" y="604525"/>
                    <a:pt x="48672" y="598457"/>
                  </a:cubicBezTo>
                  <a:cubicBezTo>
                    <a:pt x="48672" y="593147"/>
                    <a:pt x="53229" y="588597"/>
                    <a:pt x="58546" y="588597"/>
                  </a:cubicBezTo>
                  <a:lnTo>
                    <a:pt x="69940" y="588597"/>
                  </a:lnTo>
                  <a:lnTo>
                    <a:pt x="95006" y="425519"/>
                  </a:lnTo>
                  <a:lnTo>
                    <a:pt x="107159" y="345876"/>
                  </a:lnTo>
                  <a:lnTo>
                    <a:pt x="79055" y="345876"/>
                  </a:lnTo>
                  <a:lnTo>
                    <a:pt x="79055" y="192659"/>
                  </a:lnTo>
                  <a:lnTo>
                    <a:pt x="40316" y="219207"/>
                  </a:lnTo>
                  <a:cubicBezTo>
                    <a:pt x="36518" y="222241"/>
                    <a:pt x="31201" y="222999"/>
                    <a:pt x="26644" y="222241"/>
                  </a:cubicBezTo>
                  <a:cubicBezTo>
                    <a:pt x="22086" y="220724"/>
                    <a:pt x="17529" y="217690"/>
                    <a:pt x="15250" y="213897"/>
                  </a:cubicBezTo>
                  <a:lnTo>
                    <a:pt x="2337" y="191142"/>
                  </a:lnTo>
                  <a:cubicBezTo>
                    <a:pt x="-2220" y="182799"/>
                    <a:pt x="59" y="172938"/>
                    <a:pt x="7654" y="168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9" name="任意多边形: 形状 18">
              <a:extLst>
                <a:ext uri="{FF2B5EF4-FFF2-40B4-BE49-F238E27FC236}">
                  <a16:creationId xmlns:a16="http://schemas.microsoft.com/office/drawing/2014/main" id="{093C5574-1BEB-A7DF-93E6-9DA91B25A1D1}"/>
                </a:ext>
              </a:extLst>
            </p:cNvPr>
            <p:cNvSpPr/>
            <p:nvPr/>
          </p:nvSpPr>
          <p:spPr>
            <a:xfrm>
              <a:off x="8395132" y="614368"/>
              <a:ext cx="546425"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43737" h="606685">
                  <a:moveTo>
                    <a:pt x="366653" y="465836"/>
                  </a:moveTo>
                  <a:cubicBezTo>
                    <a:pt x="373327" y="465836"/>
                    <a:pt x="378755" y="471170"/>
                    <a:pt x="378755" y="477927"/>
                  </a:cubicBezTo>
                  <a:lnTo>
                    <a:pt x="378755" y="483172"/>
                  </a:lnTo>
                  <a:cubicBezTo>
                    <a:pt x="378755" y="489839"/>
                    <a:pt x="373327" y="495262"/>
                    <a:pt x="366653" y="495262"/>
                  </a:cubicBezTo>
                  <a:cubicBezTo>
                    <a:pt x="359979" y="495262"/>
                    <a:pt x="354551" y="489839"/>
                    <a:pt x="354551" y="483172"/>
                  </a:cubicBezTo>
                  <a:lnTo>
                    <a:pt x="354551" y="477927"/>
                  </a:lnTo>
                  <a:cubicBezTo>
                    <a:pt x="354551" y="471170"/>
                    <a:pt x="359979" y="465836"/>
                    <a:pt x="366653" y="465836"/>
                  </a:cubicBezTo>
                  <a:close/>
                  <a:moveTo>
                    <a:pt x="278671" y="377495"/>
                  </a:moveTo>
                  <a:cubicBezTo>
                    <a:pt x="263094" y="380339"/>
                    <a:pt x="249209" y="388870"/>
                    <a:pt x="239418" y="401756"/>
                  </a:cubicBezTo>
                  <a:cubicBezTo>
                    <a:pt x="239240" y="401934"/>
                    <a:pt x="239151" y="402112"/>
                    <a:pt x="238973" y="402289"/>
                  </a:cubicBezTo>
                  <a:cubicBezTo>
                    <a:pt x="238884" y="402467"/>
                    <a:pt x="238795" y="402645"/>
                    <a:pt x="238706" y="402822"/>
                  </a:cubicBezTo>
                  <a:cubicBezTo>
                    <a:pt x="230784" y="413664"/>
                    <a:pt x="226601" y="426639"/>
                    <a:pt x="226601" y="440147"/>
                  </a:cubicBezTo>
                  <a:cubicBezTo>
                    <a:pt x="226601" y="446812"/>
                    <a:pt x="221171" y="452233"/>
                    <a:pt x="214496" y="452233"/>
                  </a:cubicBezTo>
                  <a:cubicBezTo>
                    <a:pt x="207731" y="452233"/>
                    <a:pt x="202390" y="446812"/>
                    <a:pt x="202390" y="440147"/>
                  </a:cubicBezTo>
                  <a:cubicBezTo>
                    <a:pt x="202390" y="426017"/>
                    <a:pt x="205684" y="412331"/>
                    <a:pt x="212003" y="400068"/>
                  </a:cubicBezTo>
                  <a:cubicBezTo>
                    <a:pt x="203993" y="397313"/>
                    <a:pt x="195626" y="395980"/>
                    <a:pt x="186903" y="395980"/>
                  </a:cubicBezTo>
                  <a:cubicBezTo>
                    <a:pt x="160022" y="395980"/>
                    <a:pt x="135545" y="409399"/>
                    <a:pt x="121037" y="430816"/>
                  </a:cubicBezTo>
                  <a:cubicBezTo>
                    <a:pt x="122461" y="430727"/>
                    <a:pt x="123885" y="430727"/>
                    <a:pt x="125309" y="430727"/>
                  </a:cubicBezTo>
                  <a:cubicBezTo>
                    <a:pt x="131985" y="430727"/>
                    <a:pt x="137414" y="436148"/>
                    <a:pt x="137414" y="442813"/>
                  </a:cubicBezTo>
                  <a:cubicBezTo>
                    <a:pt x="137414" y="449478"/>
                    <a:pt x="131985" y="454899"/>
                    <a:pt x="125309" y="454899"/>
                  </a:cubicBezTo>
                  <a:cubicBezTo>
                    <a:pt x="118545" y="454899"/>
                    <a:pt x="111869" y="455965"/>
                    <a:pt x="105460" y="458009"/>
                  </a:cubicBezTo>
                  <a:cubicBezTo>
                    <a:pt x="105193" y="458098"/>
                    <a:pt x="104036" y="458543"/>
                    <a:pt x="103769" y="458631"/>
                  </a:cubicBezTo>
                  <a:cubicBezTo>
                    <a:pt x="78402" y="467696"/>
                    <a:pt x="61401" y="491779"/>
                    <a:pt x="61401" y="518706"/>
                  </a:cubicBezTo>
                  <a:cubicBezTo>
                    <a:pt x="61401" y="553898"/>
                    <a:pt x="90062" y="582513"/>
                    <a:pt x="125309" y="582513"/>
                  </a:cubicBezTo>
                  <a:lnTo>
                    <a:pt x="455619" y="582513"/>
                  </a:lnTo>
                  <a:cubicBezTo>
                    <a:pt x="490866" y="582513"/>
                    <a:pt x="519527" y="553898"/>
                    <a:pt x="519527" y="518706"/>
                  </a:cubicBezTo>
                  <a:cubicBezTo>
                    <a:pt x="519527" y="491246"/>
                    <a:pt x="501992" y="466896"/>
                    <a:pt x="475913" y="458187"/>
                  </a:cubicBezTo>
                  <a:cubicBezTo>
                    <a:pt x="475913" y="458187"/>
                    <a:pt x="475824" y="458187"/>
                    <a:pt x="475824" y="458098"/>
                  </a:cubicBezTo>
                  <a:cubicBezTo>
                    <a:pt x="469326" y="455965"/>
                    <a:pt x="462562" y="454899"/>
                    <a:pt x="455619" y="454899"/>
                  </a:cubicBezTo>
                  <a:cubicBezTo>
                    <a:pt x="448943" y="454899"/>
                    <a:pt x="443514" y="449478"/>
                    <a:pt x="443514" y="442813"/>
                  </a:cubicBezTo>
                  <a:cubicBezTo>
                    <a:pt x="443514" y="436148"/>
                    <a:pt x="448943" y="430727"/>
                    <a:pt x="455619" y="430727"/>
                  </a:cubicBezTo>
                  <a:cubicBezTo>
                    <a:pt x="456598" y="430727"/>
                    <a:pt x="457577" y="430727"/>
                    <a:pt x="458556" y="430727"/>
                  </a:cubicBezTo>
                  <a:cubicBezTo>
                    <a:pt x="443959" y="409399"/>
                    <a:pt x="419571" y="395980"/>
                    <a:pt x="392690" y="395980"/>
                  </a:cubicBezTo>
                  <a:cubicBezTo>
                    <a:pt x="384412" y="395980"/>
                    <a:pt x="376402" y="397224"/>
                    <a:pt x="368658" y="399712"/>
                  </a:cubicBezTo>
                  <a:cubicBezTo>
                    <a:pt x="375156" y="412154"/>
                    <a:pt x="378627" y="425928"/>
                    <a:pt x="378627" y="440147"/>
                  </a:cubicBezTo>
                  <a:cubicBezTo>
                    <a:pt x="378627" y="446812"/>
                    <a:pt x="373197" y="452233"/>
                    <a:pt x="366522" y="452233"/>
                  </a:cubicBezTo>
                  <a:cubicBezTo>
                    <a:pt x="359757" y="452233"/>
                    <a:pt x="354417" y="446812"/>
                    <a:pt x="354417" y="440147"/>
                  </a:cubicBezTo>
                  <a:cubicBezTo>
                    <a:pt x="354417" y="427083"/>
                    <a:pt x="350411" y="414553"/>
                    <a:pt x="343024" y="403889"/>
                  </a:cubicBezTo>
                  <a:cubicBezTo>
                    <a:pt x="342756" y="403445"/>
                    <a:pt x="342489" y="403000"/>
                    <a:pt x="342222" y="402556"/>
                  </a:cubicBezTo>
                  <a:cubicBezTo>
                    <a:pt x="341866" y="402200"/>
                    <a:pt x="341510" y="401845"/>
                    <a:pt x="341154" y="401401"/>
                  </a:cubicBezTo>
                  <a:cubicBezTo>
                    <a:pt x="331541" y="388870"/>
                    <a:pt x="318012" y="380517"/>
                    <a:pt x="302881" y="377584"/>
                  </a:cubicBezTo>
                  <a:lnTo>
                    <a:pt x="302881" y="400956"/>
                  </a:lnTo>
                  <a:cubicBezTo>
                    <a:pt x="302881" y="407710"/>
                    <a:pt x="297451" y="413042"/>
                    <a:pt x="290776" y="413042"/>
                  </a:cubicBezTo>
                  <a:cubicBezTo>
                    <a:pt x="284100" y="413042"/>
                    <a:pt x="278671" y="407710"/>
                    <a:pt x="278671" y="400956"/>
                  </a:cubicBezTo>
                  <a:close/>
                  <a:moveTo>
                    <a:pt x="473955" y="122000"/>
                  </a:moveTo>
                  <a:cubicBezTo>
                    <a:pt x="472620" y="122000"/>
                    <a:pt x="471195" y="122267"/>
                    <a:pt x="469860" y="122622"/>
                  </a:cubicBezTo>
                  <a:cubicBezTo>
                    <a:pt x="395093" y="146350"/>
                    <a:pt x="344181" y="167945"/>
                    <a:pt x="330206" y="181986"/>
                  </a:cubicBezTo>
                  <a:cubicBezTo>
                    <a:pt x="306441" y="205714"/>
                    <a:pt x="303860" y="242772"/>
                    <a:pt x="322463" y="269432"/>
                  </a:cubicBezTo>
                  <a:lnTo>
                    <a:pt x="387528" y="204381"/>
                  </a:lnTo>
                  <a:cubicBezTo>
                    <a:pt x="392334" y="199671"/>
                    <a:pt x="399989" y="199671"/>
                    <a:pt x="404706" y="204381"/>
                  </a:cubicBezTo>
                  <a:cubicBezTo>
                    <a:pt x="409424" y="209091"/>
                    <a:pt x="409424" y="216733"/>
                    <a:pt x="404706" y="221443"/>
                  </a:cubicBezTo>
                  <a:lnTo>
                    <a:pt x="339552" y="286495"/>
                  </a:lnTo>
                  <a:cubicBezTo>
                    <a:pt x="366255" y="305068"/>
                    <a:pt x="403371" y="302491"/>
                    <a:pt x="427136" y="278674"/>
                  </a:cubicBezTo>
                  <a:cubicBezTo>
                    <a:pt x="441111" y="264722"/>
                    <a:pt x="462740" y="213890"/>
                    <a:pt x="486505" y="139330"/>
                  </a:cubicBezTo>
                  <a:cubicBezTo>
                    <a:pt x="488018" y="134531"/>
                    <a:pt x="486861" y="129465"/>
                    <a:pt x="483212" y="125911"/>
                  </a:cubicBezTo>
                  <a:cubicBezTo>
                    <a:pt x="480719" y="123333"/>
                    <a:pt x="477426" y="122000"/>
                    <a:pt x="473955" y="122000"/>
                  </a:cubicBezTo>
                  <a:close/>
                  <a:moveTo>
                    <a:pt x="81027" y="80815"/>
                  </a:moveTo>
                  <a:cubicBezTo>
                    <a:pt x="85742" y="76104"/>
                    <a:pt x="93393" y="76104"/>
                    <a:pt x="98108" y="80815"/>
                  </a:cubicBezTo>
                  <a:lnTo>
                    <a:pt x="114923" y="97524"/>
                  </a:lnTo>
                  <a:cubicBezTo>
                    <a:pt x="119638" y="102323"/>
                    <a:pt x="119638" y="109967"/>
                    <a:pt x="114923" y="114677"/>
                  </a:cubicBezTo>
                  <a:cubicBezTo>
                    <a:pt x="112521" y="116988"/>
                    <a:pt x="109407" y="118232"/>
                    <a:pt x="106382" y="118232"/>
                  </a:cubicBezTo>
                  <a:cubicBezTo>
                    <a:pt x="103268" y="118232"/>
                    <a:pt x="100154" y="116988"/>
                    <a:pt x="97752" y="114677"/>
                  </a:cubicBezTo>
                  <a:lnTo>
                    <a:pt x="81027" y="97879"/>
                  </a:lnTo>
                  <a:cubicBezTo>
                    <a:pt x="76311" y="93169"/>
                    <a:pt x="76311" y="85525"/>
                    <a:pt x="81027" y="80815"/>
                  </a:cubicBezTo>
                  <a:close/>
                  <a:moveTo>
                    <a:pt x="43243" y="24157"/>
                  </a:moveTo>
                  <a:cubicBezTo>
                    <a:pt x="38259" y="24157"/>
                    <a:pt x="33541" y="26112"/>
                    <a:pt x="29803" y="29755"/>
                  </a:cubicBezTo>
                  <a:cubicBezTo>
                    <a:pt x="24640" y="34910"/>
                    <a:pt x="22860" y="42197"/>
                    <a:pt x="25085" y="49129"/>
                  </a:cubicBezTo>
                  <a:cubicBezTo>
                    <a:pt x="54547" y="141462"/>
                    <a:pt x="81428" y="204558"/>
                    <a:pt x="98963" y="222065"/>
                  </a:cubicBezTo>
                  <a:cubicBezTo>
                    <a:pt x="130116" y="253169"/>
                    <a:pt x="179070" y="255746"/>
                    <a:pt x="213249" y="229975"/>
                  </a:cubicBezTo>
                  <a:lnTo>
                    <a:pt x="130650" y="147505"/>
                  </a:lnTo>
                  <a:cubicBezTo>
                    <a:pt x="125932" y="142795"/>
                    <a:pt x="125932" y="135153"/>
                    <a:pt x="130650" y="130443"/>
                  </a:cubicBezTo>
                  <a:cubicBezTo>
                    <a:pt x="135367" y="125733"/>
                    <a:pt x="143022" y="125733"/>
                    <a:pt x="147739" y="130443"/>
                  </a:cubicBezTo>
                  <a:lnTo>
                    <a:pt x="230339" y="212912"/>
                  </a:lnTo>
                  <a:cubicBezTo>
                    <a:pt x="256151" y="178787"/>
                    <a:pt x="253570" y="129910"/>
                    <a:pt x="222417" y="98806"/>
                  </a:cubicBezTo>
                  <a:cubicBezTo>
                    <a:pt x="204883" y="81299"/>
                    <a:pt x="141687" y="54461"/>
                    <a:pt x="49207" y="25045"/>
                  </a:cubicBezTo>
                  <a:cubicBezTo>
                    <a:pt x="47248" y="24423"/>
                    <a:pt x="45201" y="24157"/>
                    <a:pt x="43243" y="24157"/>
                  </a:cubicBezTo>
                  <a:close/>
                  <a:moveTo>
                    <a:pt x="33107" y="1229"/>
                  </a:moveTo>
                  <a:cubicBezTo>
                    <a:pt x="40684" y="-615"/>
                    <a:pt x="48762" y="-415"/>
                    <a:pt x="56505" y="2029"/>
                  </a:cubicBezTo>
                  <a:cubicBezTo>
                    <a:pt x="156907" y="33843"/>
                    <a:pt x="218412" y="60681"/>
                    <a:pt x="239507" y="81743"/>
                  </a:cubicBezTo>
                  <a:cubicBezTo>
                    <a:pt x="280273" y="122356"/>
                    <a:pt x="282854" y="186963"/>
                    <a:pt x="247251" y="230597"/>
                  </a:cubicBezTo>
                  <a:lnTo>
                    <a:pt x="266031" y="250947"/>
                  </a:lnTo>
                  <a:cubicBezTo>
                    <a:pt x="278671" y="264544"/>
                    <a:pt x="288283" y="280452"/>
                    <a:pt x="294514" y="297514"/>
                  </a:cubicBezTo>
                  <a:cubicBezTo>
                    <a:pt x="294959" y="297070"/>
                    <a:pt x="295493" y="296537"/>
                    <a:pt x="295938" y="296003"/>
                  </a:cubicBezTo>
                  <a:lnTo>
                    <a:pt x="305017" y="286583"/>
                  </a:lnTo>
                  <a:cubicBezTo>
                    <a:pt x="277157" y="250325"/>
                    <a:pt x="279828" y="198071"/>
                    <a:pt x="313117" y="164835"/>
                  </a:cubicBezTo>
                  <a:cubicBezTo>
                    <a:pt x="330473" y="147505"/>
                    <a:pt x="380763" y="125555"/>
                    <a:pt x="462473" y="99606"/>
                  </a:cubicBezTo>
                  <a:cubicBezTo>
                    <a:pt x="475913" y="95340"/>
                    <a:pt x="490421" y="98895"/>
                    <a:pt x="500390" y="108848"/>
                  </a:cubicBezTo>
                  <a:cubicBezTo>
                    <a:pt x="510270" y="118801"/>
                    <a:pt x="513830" y="133198"/>
                    <a:pt x="509558" y="146617"/>
                  </a:cubicBezTo>
                  <a:cubicBezTo>
                    <a:pt x="483568" y="228286"/>
                    <a:pt x="461583" y="278496"/>
                    <a:pt x="444226" y="295826"/>
                  </a:cubicBezTo>
                  <a:cubicBezTo>
                    <a:pt x="426157" y="313866"/>
                    <a:pt x="402392" y="322841"/>
                    <a:pt x="378627" y="322841"/>
                  </a:cubicBezTo>
                  <a:cubicBezTo>
                    <a:pt x="358689" y="322841"/>
                    <a:pt x="338751" y="316443"/>
                    <a:pt x="322196" y="303735"/>
                  </a:cubicBezTo>
                  <a:lnTo>
                    <a:pt x="313384" y="312799"/>
                  </a:lnTo>
                  <a:cubicBezTo>
                    <a:pt x="306530" y="319909"/>
                    <a:pt x="302703" y="329151"/>
                    <a:pt x="302703" y="338927"/>
                  </a:cubicBezTo>
                  <a:cubicBezTo>
                    <a:pt x="302792" y="340882"/>
                    <a:pt x="302881" y="342837"/>
                    <a:pt x="302881" y="344792"/>
                  </a:cubicBezTo>
                  <a:lnTo>
                    <a:pt x="302881" y="353057"/>
                  </a:lnTo>
                  <a:cubicBezTo>
                    <a:pt x="322463" y="355811"/>
                    <a:pt x="340353" y="364965"/>
                    <a:pt x="354061" y="379273"/>
                  </a:cubicBezTo>
                  <a:cubicBezTo>
                    <a:pt x="366344" y="374296"/>
                    <a:pt x="379250" y="371808"/>
                    <a:pt x="392690" y="371808"/>
                  </a:cubicBezTo>
                  <a:cubicBezTo>
                    <a:pt x="435592" y="371808"/>
                    <a:pt x="473688" y="397935"/>
                    <a:pt x="489264" y="437392"/>
                  </a:cubicBezTo>
                  <a:cubicBezTo>
                    <a:pt x="522019" y="450900"/>
                    <a:pt x="543737" y="482803"/>
                    <a:pt x="543737" y="518706"/>
                  </a:cubicBezTo>
                  <a:cubicBezTo>
                    <a:pt x="543737" y="567228"/>
                    <a:pt x="504218" y="606685"/>
                    <a:pt x="455619" y="606685"/>
                  </a:cubicBezTo>
                  <a:lnTo>
                    <a:pt x="125309" y="606685"/>
                  </a:lnTo>
                  <a:cubicBezTo>
                    <a:pt x="76711" y="606685"/>
                    <a:pt x="37190" y="567228"/>
                    <a:pt x="37190" y="518706"/>
                  </a:cubicBezTo>
                  <a:cubicBezTo>
                    <a:pt x="37190" y="483603"/>
                    <a:pt x="58285" y="451966"/>
                    <a:pt x="90062" y="438014"/>
                  </a:cubicBezTo>
                  <a:cubicBezTo>
                    <a:pt x="105549" y="398201"/>
                    <a:pt x="143734" y="371808"/>
                    <a:pt x="186903" y="371808"/>
                  </a:cubicBezTo>
                  <a:cubicBezTo>
                    <a:pt x="200521" y="371808"/>
                    <a:pt x="214050" y="374474"/>
                    <a:pt x="226512" y="379628"/>
                  </a:cubicBezTo>
                  <a:cubicBezTo>
                    <a:pt x="240397" y="364965"/>
                    <a:pt x="258644" y="355634"/>
                    <a:pt x="278671" y="352968"/>
                  </a:cubicBezTo>
                  <a:lnTo>
                    <a:pt x="278671" y="344792"/>
                  </a:lnTo>
                  <a:cubicBezTo>
                    <a:pt x="278671" y="315999"/>
                    <a:pt x="267900" y="288539"/>
                    <a:pt x="248319" y="267299"/>
                  </a:cubicBezTo>
                  <a:lnTo>
                    <a:pt x="229983" y="247570"/>
                  </a:lnTo>
                  <a:cubicBezTo>
                    <a:pt x="209778" y="263656"/>
                    <a:pt x="185212" y="271743"/>
                    <a:pt x="160735" y="271743"/>
                  </a:cubicBezTo>
                  <a:cubicBezTo>
                    <a:pt x="132163" y="271743"/>
                    <a:pt x="103591" y="260812"/>
                    <a:pt x="81873" y="239128"/>
                  </a:cubicBezTo>
                  <a:cubicBezTo>
                    <a:pt x="60778" y="218066"/>
                    <a:pt x="33897" y="156659"/>
                    <a:pt x="2032" y="56416"/>
                  </a:cubicBezTo>
                  <a:cubicBezTo>
                    <a:pt x="-2863" y="40953"/>
                    <a:pt x="1231" y="24157"/>
                    <a:pt x="12713" y="12693"/>
                  </a:cubicBezTo>
                  <a:cubicBezTo>
                    <a:pt x="18454" y="6961"/>
                    <a:pt x="25530" y="3073"/>
                    <a:pt x="33107" y="12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0" name="任意多边形: 形状 19">
              <a:extLst>
                <a:ext uri="{FF2B5EF4-FFF2-40B4-BE49-F238E27FC236}">
                  <a16:creationId xmlns:a16="http://schemas.microsoft.com/office/drawing/2014/main" id="{797F539A-B17E-09F0-FFE3-18C4EAB39E89}"/>
                </a:ext>
              </a:extLst>
            </p:cNvPr>
            <p:cNvSpPr/>
            <p:nvPr/>
          </p:nvSpPr>
          <p:spPr>
            <a:xfrm>
              <a:off x="11518900" y="614368"/>
              <a:ext cx="483534" cy="609685"/>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spTree>
    <p:extLst>
      <p:ext uri="{BB962C8B-B14F-4D97-AF65-F5344CB8AC3E}">
        <p14:creationId xmlns:p14="http://schemas.microsoft.com/office/powerpoint/2010/main" val="2024527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7A5BB20-276E-3EF1-C35A-0B441E8AB95E}"/>
              </a:ext>
            </a:extLst>
          </p:cNvPr>
          <p:cNvSpPr>
            <a:spLocks noGrp="1"/>
          </p:cNvSpPr>
          <p:nvPr>
            <p:ph type="body" sz="quarter" idx="13"/>
          </p:nvPr>
        </p:nvSpPr>
        <p:spPr>
          <a:xfrm>
            <a:off x="800910" y="296186"/>
            <a:ext cx="10717989" cy="584775"/>
          </a:xfrm>
        </p:spPr>
        <p:txBody>
          <a:bodyPr>
            <a:spAutoFit/>
          </a:bodyPr>
          <a:lstStyle/>
          <a:p>
            <a:r>
              <a:rPr lang="zh-CN" altLang="en-US" dirty="0"/>
              <a:t>参考文献</a:t>
            </a:r>
          </a:p>
        </p:txBody>
      </p:sp>
      <p:pic>
        <p:nvPicPr>
          <p:cNvPr id="10" name="图片 9" descr="绿色的草地&#10;&#10;中度可信度描述已自动生成">
            <a:extLst>
              <a:ext uri="{FF2B5EF4-FFF2-40B4-BE49-F238E27FC236}">
                <a16:creationId xmlns:a16="http://schemas.microsoft.com/office/drawing/2014/main" id="{7DCCDE08-6B35-A52B-52ED-B8978C2043A7}"/>
              </a:ext>
            </a:extLst>
          </p:cNvPr>
          <p:cNvPicPr>
            <a:picLocks noChangeAspect="1"/>
          </p:cNvPicPr>
          <p:nvPr/>
        </p:nvPicPr>
        <p:blipFill rotWithShape="1">
          <a:blip r:embed="rId3">
            <a:extLst>
              <a:ext uri="{28A0092B-C50C-407E-A947-70E740481C1C}">
                <a14:useLocalDpi xmlns:a14="http://schemas.microsoft.com/office/drawing/2010/main" val="0"/>
              </a:ext>
            </a:extLst>
          </a:blip>
          <a:srcRect l="46855" t="4101" r="18260" b="9074"/>
          <a:stretch/>
        </p:blipFill>
        <p:spPr>
          <a:xfrm>
            <a:off x="8638162" y="1276350"/>
            <a:ext cx="2752928" cy="4227479"/>
          </a:xfrm>
          <a:prstGeom prst="rect">
            <a:avLst/>
          </a:prstGeom>
        </p:spPr>
      </p:pic>
      <p:sp>
        <p:nvSpPr>
          <p:cNvPr id="11" name="矩形 10">
            <a:extLst>
              <a:ext uri="{FF2B5EF4-FFF2-40B4-BE49-F238E27FC236}">
                <a16:creationId xmlns:a16="http://schemas.microsoft.com/office/drawing/2014/main" id="{8E7F078C-CC84-08BF-0B43-7CE0AF61060D}"/>
              </a:ext>
            </a:extLst>
          </p:cNvPr>
          <p:cNvSpPr/>
          <p:nvPr/>
        </p:nvSpPr>
        <p:spPr>
          <a:xfrm>
            <a:off x="254792" y="1017814"/>
            <a:ext cx="10446407" cy="5544000"/>
          </a:xfrm>
          <a:prstGeom prst="rect">
            <a:avLst/>
          </a:prstGeom>
          <a:gradFill>
            <a:gsLst>
              <a:gs pos="0">
                <a:schemeClr val="accent5"/>
              </a:gs>
              <a:gs pos="100000">
                <a:schemeClr val="accent6"/>
              </a:gs>
            </a:gsLst>
            <a:lin ang="2700000" scaled="0"/>
          </a:gradFill>
          <a:ln>
            <a:solidFill>
              <a:schemeClr val="accent6">
                <a:lumMod val="20000"/>
                <a:lumOff val="80000"/>
              </a:schemeClr>
            </a:solid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a:solidFill>
                <a:schemeClr val="bg1"/>
              </a:solidFill>
              <a:latin typeface="+mj-ea"/>
              <a:ea typeface="+mj-ea"/>
            </a:endParaRPr>
          </a:p>
        </p:txBody>
      </p:sp>
      <p:grpSp>
        <p:nvGrpSpPr>
          <p:cNvPr id="23" name="组合 22">
            <a:extLst>
              <a:ext uri="{FF2B5EF4-FFF2-40B4-BE49-F238E27FC236}">
                <a16:creationId xmlns:a16="http://schemas.microsoft.com/office/drawing/2014/main" id="{B8CA404E-9F01-5E1C-A205-0632998D70C1}"/>
              </a:ext>
            </a:extLst>
          </p:cNvPr>
          <p:cNvGrpSpPr/>
          <p:nvPr/>
        </p:nvGrpSpPr>
        <p:grpSpPr>
          <a:xfrm>
            <a:off x="8387242" y="6042688"/>
            <a:ext cx="2041957" cy="386024"/>
            <a:chOff x="6558442" y="5748076"/>
            <a:chExt cx="2041957" cy="386024"/>
          </a:xfrm>
        </p:grpSpPr>
        <p:sp>
          <p:nvSpPr>
            <p:cNvPr id="15" name="任意多边形: 形状 14">
              <a:extLst>
                <a:ext uri="{FF2B5EF4-FFF2-40B4-BE49-F238E27FC236}">
                  <a16:creationId xmlns:a16="http://schemas.microsoft.com/office/drawing/2014/main" id="{5AC94470-67AB-598F-5F03-56DF9B5B115D}"/>
                </a:ext>
              </a:extLst>
            </p:cNvPr>
            <p:cNvSpPr/>
            <p:nvPr/>
          </p:nvSpPr>
          <p:spPr>
            <a:xfrm>
              <a:off x="7907651" y="5748076"/>
              <a:ext cx="216156" cy="386024"/>
            </a:xfrm>
            <a:custGeom>
              <a:avLst/>
              <a:gdLst>
                <a:gd name="connsiteX0" fmla="*/ 178158 w 339230"/>
                <a:gd name="connsiteY0" fmla="*/ 514207 h 605816"/>
                <a:gd name="connsiteX1" fmla="*/ 184586 w 339230"/>
                <a:gd name="connsiteY1" fmla="*/ 525984 h 605816"/>
                <a:gd name="connsiteX2" fmla="*/ 184586 w 339230"/>
                <a:gd name="connsiteY2" fmla="*/ 591292 h 605816"/>
                <a:gd name="connsiteX3" fmla="*/ 169656 w 339230"/>
                <a:gd name="connsiteY3" fmla="*/ 605816 h 605816"/>
                <a:gd name="connsiteX4" fmla="*/ 154727 w 339230"/>
                <a:gd name="connsiteY4" fmla="*/ 591292 h 605816"/>
                <a:gd name="connsiteX5" fmla="*/ 154727 w 339230"/>
                <a:gd name="connsiteY5" fmla="*/ 534682 h 605816"/>
                <a:gd name="connsiteX6" fmla="*/ 169352 w 339230"/>
                <a:gd name="connsiteY6" fmla="*/ 527728 h 605816"/>
                <a:gd name="connsiteX7" fmla="*/ 176239 w 339230"/>
                <a:gd name="connsiteY7" fmla="*/ 472665 h 605816"/>
                <a:gd name="connsiteX8" fmla="*/ 182623 w 339230"/>
                <a:gd name="connsiteY8" fmla="*/ 491492 h 605816"/>
                <a:gd name="connsiteX9" fmla="*/ 179914 w 339230"/>
                <a:gd name="connsiteY9" fmla="*/ 511510 h 605816"/>
                <a:gd name="connsiteX10" fmla="*/ 178158 w 339230"/>
                <a:gd name="connsiteY10" fmla="*/ 514207 h 605816"/>
                <a:gd name="connsiteX11" fmla="*/ 173233 w 339230"/>
                <a:gd name="connsiteY11" fmla="*/ 505184 h 605816"/>
                <a:gd name="connsiteX12" fmla="*/ 174501 w 339230"/>
                <a:gd name="connsiteY12" fmla="*/ 476722 h 605816"/>
                <a:gd name="connsiteX13" fmla="*/ 61586 w 339230"/>
                <a:gd name="connsiteY13" fmla="*/ 403372 h 605816"/>
                <a:gd name="connsiteX14" fmla="*/ 49716 w 339230"/>
                <a:gd name="connsiteY14" fmla="*/ 407159 h 605816"/>
                <a:gd name="connsiteX15" fmla="*/ 76482 w 339230"/>
                <a:gd name="connsiteY15" fmla="*/ 478348 h 605816"/>
                <a:gd name="connsiteX16" fmla="*/ 148635 w 339230"/>
                <a:gd name="connsiteY16" fmla="*/ 506872 h 605816"/>
                <a:gd name="connsiteX17" fmla="*/ 121869 w 339230"/>
                <a:gd name="connsiteY17" fmla="*/ 435635 h 605816"/>
                <a:gd name="connsiteX18" fmla="*/ 61586 w 339230"/>
                <a:gd name="connsiteY18" fmla="*/ 403372 h 605816"/>
                <a:gd name="connsiteX19" fmla="*/ 178155 w 339230"/>
                <a:gd name="connsiteY19" fmla="*/ 376676 h 605816"/>
                <a:gd name="connsiteX20" fmla="*/ 184586 w 339230"/>
                <a:gd name="connsiteY20" fmla="*/ 388451 h 605816"/>
                <a:gd name="connsiteX21" fmla="*/ 184586 w 339230"/>
                <a:gd name="connsiteY21" fmla="*/ 453175 h 605816"/>
                <a:gd name="connsiteX22" fmla="*/ 176239 w 339230"/>
                <a:gd name="connsiteY22" fmla="*/ 472665 h 605816"/>
                <a:gd name="connsiteX23" fmla="*/ 167102 w 339230"/>
                <a:gd name="connsiteY23" fmla="*/ 445719 h 605816"/>
                <a:gd name="connsiteX24" fmla="*/ 154727 w 339230"/>
                <a:gd name="connsiteY24" fmla="*/ 429971 h 605816"/>
                <a:gd name="connsiteX25" fmla="*/ 154727 w 339230"/>
                <a:gd name="connsiteY25" fmla="*/ 397124 h 605816"/>
                <a:gd name="connsiteX26" fmla="*/ 169357 w 339230"/>
                <a:gd name="connsiteY26" fmla="*/ 390185 h 605816"/>
                <a:gd name="connsiteX27" fmla="*/ 52572 w 339230"/>
                <a:gd name="connsiteY27" fmla="*/ 375074 h 605816"/>
                <a:gd name="connsiteX28" fmla="*/ 87756 w 339230"/>
                <a:gd name="connsiteY28" fmla="*/ 381250 h 605816"/>
                <a:gd name="connsiteX29" fmla="*/ 116610 w 339230"/>
                <a:gd name="connsiteY29" fmla="*/ 399137 h 605816"/>
                <a:gd name="connsiteX30" fmla="*/ 120691 w 339230"/>
                <a:gd name="connsiteY30" fmla="*/ 399449 h 605816"/>
                <a:gd name="connsiteX31" fmla="*/ 143349 w 339230"/>
                <a:gd name="connsiteY31" fmla="*/ 415493 h 605816"/>
                <a:gd name="connsiteX32" fmla="*/ 154727 w 339230"/>
                <a:gd name="connsiteY32" fmla="*/ 429971 h 605816"/>
                <a:gd name="connsiteX33" fmla="*/ 154727 w 339230"/>
                <a:gd name="connsiteY33" fmla="*/ 534682 h 605816"/>
                <a:gd name="connsiteX34" fmla="*/ 145779 w 339230"/>
                <a:gd name="connsiteY34" fmla="*/ 538937 h 605816"/>
                <a:gd name="connsiteX35" fmla="*/ 55002 w 339230"/>
                <a:gd name="connsiteY35" fmla="*/ 498491 h 605816"/>
                <a:gd name="connsiteX36" fmla="*/ 28999 w 339230"/>
                <a:gd name="connsiteY36" fmla="*/ 386255 h 605816"/>
                <a:gd name="connsiteX37" fmla="*/ 52572 w 339230"/>
                <a:gd name="connsiteY37" fmla="*/ 375074 h 605816"/>
                <a:gd name="connsiteX38" fmla="*/ 302318 w 339230"/>
                <a:gd name="connsiteY38" fmla="*/ 375035 h 605816"/>
                <a:gd name="connsiteX39" fmla="*/ 325891 w 339230"/>
                <a:gd name="connsiteY39" fmla="*/ 386219 h 605816"/>
                <a:gd name="connsiteX40" fmla="*/ 299887 w 339230"/>
                <a:gd name="connsiteY40" fmla="*/ 498483 h 605816"/>
                <a:gd name="connsiteX41" fmla="*/ 258405 w 339230"/>
                <a:gd name="connsiteY41" fmla="*/ 528919 h 605816"/>
                <a:gd name="connsiteX42" fmla="*/ 238355 w 339230"/>
                <a:gd name="connsiteY42" fmla="*/ 522537 h 605816"/>
                <a:gd name="connsiteX43" fmla="*/ 244880 w 339230"/>
                <a:gd name="connsiteY43" fmla="*/ 503008 h 605816"/>
                <a:gd name="connsiteX44" fmla="*/ 278408 w 339230"/>
                <a:gd name="connsiteY44" fmla="*/ 478336 h 605816"/>
                <a:gd name="connsiteX45" fmla="*/ 305174 w 339230"/>
                <a:gd name="connsiteY45" fmla="*/ 407129 h 605816"/>
                <a:gd name="connsiteX46" fmla="*/ 233021 w 339230"/>
                <a:gd name="connsiteY46" fmla="*/ 435611 h 605816"/>
                <a:gd name="connsiteX47" fmla="*/ 206255 w 339230"/>
                <a:gd name="connsiteY47" fmla="*/ 506819 h 605816"/>
                <a:gd name="connsiteX48" fmla="*/ 206636 w 339230"/>
                <a:gd name="connsiteY48" fmla="*/ 527347 h 605816"/>
                <a:gd name="connsiteX49" fmla="*/ 185538 w 339230"/>
                <a:gd name="connsiteY49" fmla="*/ 527728 h 605816"/>
                <a:gd name="connsiteX50" fmla="*/ 184586 w 339230"/>
                <a:gd name="connsiteY50" fmla="*/ 525984 h 605816"/>
                <a:gd name="connsiteX51" fmla="*/ 184586 w 339230"/>
                <a:gd name="connsiteY51" fmla="*/ 453175 h 605816"/>
                <a:gd name="connsiteX52" fmla="*/ 187789 w 339230"/>
                <a:gd name="connsiteY52" fmla="*/ 445698 h 605816"/>
                <a:gd name="connsiteX53" fmla="*/ 211542 w 339230"/>
                <a:gd name="connsiteY53" fmla="*/ 415464 h 605816"/>
                <a:gd name="connsiteX54" fmla="*/ 234140 w 339230"/>
                <a:gd name="connsiteY54" fmla="*/ 399459 h 605816"/>
                <a:gd name="connsiteX55" fmla="*/ 238282 w 339230"/>
                <a:gd name="connsiteY55" fmla="*/ 399142 h 605816"/>
                <a:gd name="connsiteX56" fmla="*/ 267244 w 339230"/>
                <a:gd name="connsiteY56" fmla="*/ 381194 h 605816"/>
                <a:gd name="connsiteX57" fmla="*/ 176248 w 339230"/>
                <a:gd name="connsiteY57" fmla="*/ 335133 h 605816"/>
                <a:gd name="connsiteX58" fmla="*/ 182629 w 339230"/>
                <a:gd name="connsiteY58" fmla="*/ 353949 h 605816"/>
                <a:gd name="connsiteX59" fmla="*/ 179920 w 339230"/>
                <a:gd name="connsiteY59" fmla="*/ 373966 h 605816"/>
                <a:gd name="connsiteX60" fmla="*/ 178155 w 339230"/>
                <a:gd name="connsiteY60" fmla="*/ 376676 h 605816"/>
                <a:gd name="connsiteX61" fmla="*/ 173232 w 339230"/>
                <a:gd name="connsiteY61" fmla="*/ 367660 h 605816"/>
                <a:gd name="connsiteX62" fmla="*/ 174500 w 339230"/>
                <a:gd name="connsiteY62" fmla="*/ 339213 h 605816"/>
                <a:gd name="connsiteX63" fmla="*/ 161785 w 339230"/>
                <a:gd name="connsiteY63" fmla="*/ 268420 h 605816"/>
                <a:gd name="connsiteX64" fmla="*/ 169917 w 339230"/>
                <a:gd name="connsiteY64" fmla="*/ 283287 h 605816"/>
                <a:gd name="connsiteX65" fmla="*/ 184586 w 339230"/>
                <a:gd name="connsiteY65" fmla="*/ 290271 h 605816"/>
                <a:gd name="connsiteX66" fmla="*/ 184586 w 339230"/>
                <a:gd name="connsiteY66" fmla="*/ 315675 h 605816"/>
                <a:gd name="connsiteX67" fmla="*/ 176248 w 339230"/>
                <a:gd name="connsiteY67" fmla="*/ 335133 h 605816"/>
                <a:gd name="connsiteX68" fmla="*/ 167107 w 339230"/>
                <a:gd name="connsiteY68" fmla="*/ 308175 h 605816"/>
                <a:gd name="connsiteX69" fmla="*/ 154727 w 339230"/>
                <a:gd name="connsiteY69" fmla="*/ 292422 h 605816"/>
                <a:gd name="connsiteX70" fmla="*/ 154727 w 339230"/>
                <a:gd name="connsiteY70" fmla="*/ 281323 h 605816"/>
                <a:gd name="connsiteX71" fmla="*/ 293303 w 339230"/>
                <a:gd name="connsiteY71" fmla="*/ 265850 h 605816"/>
                <a:gd name="connsiteX72" fmla="*/ 233020 w 339230"/>
                <a:gd name="connsiteY72" fmla="*/ 298124 h 605816"/>
                <a:gd name="connsiteX73" fmla="*/ 206254 w 339230"/>
                <a:gd name="connsiteY73" fmla="*/ 369294 h 605816"/>
                <a:gd name="connsiteX74" fmla="*/ 278407 w 339230"/>
                <a:gd name="connsiteY74" fmla="*/ 340826 h 605816"/>
                <a:gd name="connsiteX75" fmla="*/ 305173 w 339230"/>
                <a:gd name="connsiteY75" fmla="*/ 269656 h 605816"/>
                <a:gd name="connsiteX76" fmla="*/ 293303 w 339230"/>
                <a:gd name="connsiteY76" fmla="*/ 265850 h 605816"/>
                <a:gd name="connsiteX77" fmla="*/ 61587 w 339230"/>
                <a:gd name="connsiteY77" fmla="*/ 265808 h 605816"/>
                <a:gd name="connsiteX78" fmla="*/ 89552 w 339230"/>
                <a:gd name="connsiteY78" fmla="*/ 273977 h 605816"/>
                <a:gd name="connsiteX79" fmla="*/ 115511 w 339230"/>
                <a:gd name="connsiteY79" fmla="*/ 293344 h 605816"/>
                <a:gd name="connsiteX80" fmla="*/ 100955 w 339230"/>
                <a:gd name="connsiteY80" fmla="*/ 292239 h 605816"/>
                <a:gd name="connsiteX81" fmla="*/ 59448 w 339230"/>
                <a:gd name="connsiteY81" fmla="*/ 266494 h 605816"/>
                <a:gd name="connsiteX82" fmla="*/ 33505 w 339230"/>
                <a:gd name="connsiteY82" fmla="*/ 246574 h 605816"/>
                <a:gd name="connsiteX83" fmla="*/ 39376 w 339230"/>
                <a:gd name="connsiteY83" fmla="*/ 254045 h 605816"/>
                <a:gd name="connsiteX84" fmla="*/ 59448 w 339230"/>
                <a:gd name="connsiteY84" fmla="*/ 266494 h 605816"/>
                <a:gd name="connsiteX85" fmla="*/ 49717 w 339230"/>
                <a:gd name="connsiteY85" fmla="*/ 269615 h 605816"/>
                <a:gd name="connsiteX86" fmla="*/ 76484 w 339230"/>
                <a:gd name="connsiteY86" fmla="*/ 340805 h 605816"/>
                <a:gd name="connsiteX87" fmla="*/ 148639 w 339230"/>
                <a:gd name="connsiteY87" fmla="*/ 369280 h 605816"/>
                <a:gd name="connsiteX88" fmla="*/ 121873 w 339230"/>
                <a:gd name="connsiteY88" fmla="*/ 298091 h 605816"/>
                <a:gd name="connsiteX89" fmla="*/ 115511 w 339230"/>
                <a:gd name="connsiteY89" fmla="*/ 293344 h 605816"/>
                <a:gd name="connsiteX90" fmla="*/ 130124 w 339230"/>
                <a:gd name="connsiteY90" fmla="*/ 294454 h 605816"/>
                <a:gd name="connsiteX91" fmla="*/ 149191 w 339230"/>
                <a:gd name="connsiteY91" fmla="*/ 285378 h 605816"/>
                <a:gd name="connsiteX92" fmla="*/ 154727 w 339230"/>
                <a:gd name="connsiteY92" fmla="*/ 292422 h 605816"/>
                <a:gd name="connsiteX93" fmla="*/ 154727 w 339230"/>
                <a:gd name="connsiteY93" fmla="*/ 397124 h 605816"/>
                <a:gd name="connsiteX94" fmla="*/ 145783 w 339230"/>
                <a:gd name="connsiteY94" fmla="*/ 401366 h 605816"/>
                <a:gd name="connsiteX95" fmla="*/ 120691 w 339230"/>
                <a:gd name="connsiteY95" fmla="*/ 399449 h 605816"/>
                <a:gd name="connsiteX96" fmla="*/ 97373 w 339230"/>
                <a:gd name="connsiteY96" fmla="*/ 382938 h 605816"/>
                <a:gd name="connsiteX97" fmla="*/ 87756 w 339230"/>
                <a:gd name="connsiteY97" fmla="*/ 381250 h 605816"/>
                <a:gd name="connsiteX98" fmla="*/ 55004 w 339230"/>
                <a:gd name="connsiteY98" fmla="*/ 360947 h 605816"/>
                <a:gd name="connsiteX99" fmla="*/ 28999 w 339230"/>
                <a:gd name="connsiteY99" fmla="*/ 248711 h 605816"/>
                <a:gd name="connsiteX100" fmla="*/ 71100 w 339230"/>
                <a:gd name="connsiteY100" fmla="*/ 240782 h 605816"/>
                <a:gd name="connsiteX101" fmla="*/ 97375 w 339230"/>
                <a:gd name="connsiteY101" fmla="*/ 245394 h 605816"/>
                <a:gd name="connsiteX102" fmla="*/ 124963 w 339230"/>
                <a:gd name="connsiteY102" fmla="*/ 264927 h 605816"/>
                <a:gd name="connsiteX103" fmla="*/ 121090 w 339230"/>
                <a:gd name="connsiteY103" fmla="*/ 266161 h 605816"/>
                <a:gd name="connsiteX104" fmla="*/ 103366 w 339230"/>
                <a:gd name="connsiteY104" fmla="*/ 262511 h 605816"/>
                <a:gd name="connsiteX105" fmla="*/ 302317 w 339230"/>
                <a:gd name="connsiteY105" fmla="*/ 237579 h 605816"/>
                <a:gd name="connsiteX106" fmla="*/ 325890 w 339230"/>
                <a:gd name="connsiteY106" fmla="*/ 248757 h 605816"/>
                <a:gd name="connsiteX107" fmla="*/ 299887 w 339230"/>
                <a:gd name="connsiteY107" fmla="*/ 360963 h 605816"/>
                <a:gd name="connsiteX108" fmla="*/ 267244 w 339230"/>
                <a:gd name="connsiteY108" fmla="*/ 381194 h 605816"/>
                <a:gd name="connsiteX109" fmla="*/ 257518 w 339230"/>
                <a:gd name="connsiteY109" fmla="*/ 382902 h 605816"/>
                <a:gd name="connsiteX110" fmla="*/ 234140 w 339230"/>
                <a:gd name="connsiteY110" fmla="*/ 399459 h 605816"/>
                <a:gd name="connsiteX111" fmla="*/ 209110 w 339230"/>
                <a:gd name="connsiteY111" fmla="*/ 401371 h 605816"/>
                <a:gd name="connsiteX112" fmla="*/ 185537 w 339230"/>
                <a:gd name="connsiteY112" fmla="*/ 390193 h 605816"/>
                <a:gd name="connsiteX113" fmla="*/ 184586 w 339230"/>
                <a:gd name="connsiteY113" fmla="*/ 388451 h 605816"/>
                <a:gd name="connsiteX114" fmla="*/ 184586 w 339230"/>
                <a:gd name="connsiteY114" fmla="*/ 315675 h 605816"/>
                <a:gd name="connsiteX115" fmla="*/ 187787 w 339230"/>
                <a:gd name="connsiteY115" fmla="*/ 308205 h 605816"/>
                <a:gd name="connsiteX116" fmla="*/ 198882 w 339230"/>
                <a:gd name="connsiteY116" fmla="*/ 294090 h 605816"/>
                <a:gd name="connsiteX117" fmla="*/ 222635 w 339230"/>
                <a:gd name="connsiteY117" fmla="*/ 292285 h 605816"/>
                <a:gd name="connsiteX118" fmla="*/ 284250 w 339230"/>
                <a:gd name="connsiteY118" fmla="*/ 254082 h 605816"/>
                <a:gd name="connsiteX119" fmla="*/ 296403 w 339230"/>
                <a:gd name="connsiteY119" fmla="*/ 238617 h 605816"/>
                <a:gd name="connsiteX120" fmla="*/ 161802 w 339230"/>
                <a:gd name="connsiteY120" fmla="*/ 225359 h 605816"/>
                <a:gd name="connsiteX121" fmla="*/ 164750 w 339230"/>
                <a:gd name="connsiteY121" fmla="*/ 232237 h 605816"/>
                <a:gd name="connsiteX122" fmla="*/ 166009 w 339230"/>
                <a:gd name="connsiteY122" fmla="*/ 260698 h 605816"/>
                <a:gd name="connsiteX123" fmla="*/ 161785 w 339230"/>
                <a:gd name="connsiteY123" fmla="*/ 268420 h 605816"/>
                <a:gd name="connsiteX124" fmla="*/ 157582 w 339230"/>
                <a:gd name="connsiteY124" fmla="*/ 260736 h 605816"/>
                <a:gd name="connsiteX125" fmla="*/ 158841 w 339230"/>
                <a:gd name="connsiteY125" fmla="*/ 232267 h 605816"/>
                <a:gd name="connsiteX126" fmla="*/ 183157 w 339230"/>
                <a:gd name="connsiteY126" fmla="*/ 182588 h 605816"/>
                <a:gd name="connsiteX127" fmla="*/ 184440 w 339230"/>
                <a:gd name="connsiteY127" fmla="*/ 185599 h 605816"/>
                <a:gd name="connsiteX128" fmla="*/ 172141 w 339230"/>
                <a:gd name="connsiteY128" fmla="*/ 201234 h 605816"/>
                <a:gd name="connsiteX129" fmla="*/ 161802 w 339230"/>
                <a:gd name="connsiteY129" fmla="*/ 225359 h 605816"/>
                <a:gd name="connsiteX130" fmla="*/ 154727 w 339230"/>
                <a:gd name="connsiteY130" fmla="*/ 208851 h 605816"/>
                <a:gd name="connsiteX131" fmla="*/ 154727 w 339230"/>
                <a:gd name="connsiteY131" fmla="*/ 192016 h 605816"/>
                <a:gd name="connsiteX132" fmla="*/ 161784 w 339230"/>
                <a:gd name="connsiteY132" fmla="*/ 196664 h 605816"/>
                <a:gd name="connsiteX133" fmla="*/ 277665 w 339230"/>
                <a:gd name="connsiteY133" fmla="*/ 158867 h 605816"/>
                <a:gd name="connsiteX134" fmla="*/ 217365 w 339230"/>
                <a:gd name="connsiteY134" fmla="*/ 191193 h 605816"/>
                <a:gd name="connsiteX135" fmla="*/ 190592 w 339230"/>
                <a:gd name="connsiteY135" fmla="*/ 262419 h 605816"/>
                <a:gd name="connsiteX136" fmla="*/ 262813 w 339230"/>
                <a:gd name="connsiteY136" fmla="*/ 233881 h 605816"/>
                <a:gd name="connsiteX137" fmla="*/ 289538 w 339230"/>
                <a:gd name="connsiteY137" fmla="*/ 162655 h 605816"/>
                <a:gd name="connsiteX138" fmla="*/ 277665 w 339230"/>
                <a:gd name="connsiteY138" fmla="*/ 158867 h 605816"/>
                <a:gd name="connsiteX139" fmla="*/ 286702 w 339230"/>
                <a:gd name="connsiteY139" fmla="*/ 130573 h 605816"/>
                <a:gd name="connsiteX140" fmla="*/ 310261 w 339230"/>
                <a:gd name="connsiteY140" fmla="*/ 141787 h 605816"/>
                <a:gd name="connsiteX141" fmla="*/ 308037 w 339230"/>
                <a:gd name="connsiteY141" fmla="*/ 223813 h 605816"/>
                <a:gd name="connsiteX142" fmla="*/ 296403 w 339230"/>
                <a:gd name="connsiteY142" fmla="*/ 238617 h 605816"/>
                <a:gd name="connsiteX143" fmla="*/ 257516 w 339230"/>
                <a:gd name="connsiteY143" fmla="*/ 245442 h 605816"/>
                <a:gd name="connsiteX144" fmla="*/ 211540 w 339230"/>
                <a:gd name="connsiteY144" fmla="*/ 277987 h 605816"/>
                <a:gd name="connsiteX145" fmla="*/ 198882 w 339230"/>
                <a:gd name="connsiteY145" fmla="*/ 294090 h 605816"/>
                <a:gd name="connsiteX146" fmla="*/ 193469 w 339230"/>
                <a:gd name="connsiteY146" fmla="*/ 294501 h 605816"/>
                <a:gd name="connsiteX147" fmla="*/ 184586 w 339230"/>
                <a:gd name="connsiteY147" fmla="*/ 290271 h 605816"/>
                <a:gd name="connsiteX148" fmla="*/ 184586 w 339230"/>
                <a:gd name="connsiteY148" fmla="*/ 185942 h 605816"/>
                <a:gd name="connsiteX149" fmla="*/ 184440 w 339230"/>
                <a:gd name="connsiteY149" fmla="*/ 185599 h 605816"/>
                <a:gd name="connsiteX150" fmla="*/ 190730 w 339230"/>
                <a:gd name="connsiteY150" fmla="*/ 177601 h 605816"/>
                <a:gd name="connsiteX151" fmla="*/ 206126 w 339230"/>
                <a:gd name="connsiteY151" fmla="*/ 167462 h 605816"/>
                <a:gd name="connsiteX152" fmla="*/ 207621 w 339230"/>
                <a:gd name="connsiteY152" fmla="*/ 163740 h 605816"/>
                <a:gd name="connsiteX153" fmla="*/ 257525 w 339230"/>
                <a:gd name="connsiteY153" fmla="*/ 132789 h 605816"/>
                <a:gd name="connsiteX154" fmla="*/ 286702 w 339230"/>
                <a:gd name="connsiteY154" fmla="*/ 130573 h 605816"/>
                <a:gd name="connsiteX155" fmla="*/ 36917 w 339230"/>
                <a:gd name="connsiteY155" fmla="*/ 130569 h 605816"/>
                <a:gd name="connsiteX156" fmla="*/ 66075 w 339230"/>
                <a:gd name="connsiteY156" fmla="*/ 132785 h 605816"/>
                <a:gd name="connsiteX157" fmla="*/ 115931 w 339230"/>
                <a:gd name="connsiteY157" fmla="*/ 163698 h 605816"/>
                <a:gd name="connsiteX158" fmla="*/ 117443 w 339230"/>
                <a:gd name="connsiteY158" fmla="*/ 167462 h 605816"/>
                <a:gd name="connsiteX159" fmla="*/ 132929 w 339230"/>
                <a:gd name="connsiteY159" fmla="*/ 177661 h 605816"/>
                <a:gd name="connsiteX160" fmla="*/ 151453 w 339230"/>
                <a:gd name="connsiteY160" fmla="*/ 201212 h 605816"/>
                <a:gd name="connsiteX161" fmla="*/ 154727 w 339230"/>
                <a:gd name="connsiteY161" fmla="*/ 208851 h 605816"/>
                <a:gd name="connsiteX162" fmla="*/ 154727 w 339230"/>
                <a:gd name="connsiteY162" fmla="*/ 281323 h 605816"/>
                <a:gd name="connsiteX163" fmla="*/ 153677 w 339230"/>
                <a:gd name="connsiteY163" fmla="*/ 283243 h 605816"/>
                <a:gd name="connsiteX164" fmla="*/ 149191 w 339230"/>
                <a:gd name="connsiteY164" fmla="*/ 285378 h 605816"/>
                <a:gd name="connsiteX165" fmla="*/ 143353 w 339230"/>
                <a:gd name="connsiteY165" fmla="*/ 277948 h 605816"/>
                <a:gd name="connsiteX166" fmla="*/ 124963 w 339230"/>
                <a:gd name="connsiteY166" fmla="*/ 264927 h 605816"/>
                <a:gd name="connsiteX167" fmla="*/ 132960 w 339230"/>
                <a:gd name="connsiteY167" fmla="*/ 262380 h 605816"/>
                <a:gd name="connsiteX168" fmla="*/ 106242 w 339230"/>
                <a:gd name="connsiteY168" fmla="*/ 191173 h 605816"/>
                <a:gd name="connsiteX169" fmla="*/ 34041 w 339230"/>
                <a:gd name="connsiteY169" fmla="*/ 162643 h 605816"/>
                <a:gd name="connsiteX170" fmla="*/ 60807 w 339230"/>
                <a:gd name="connsiteY170" fmla="*/ 233850 h 605816"/>
                <a:gd name="connsiteX171" fmla="*/ 71100 w 339230"/>
                <a:gd name="connsiteY171" fmla="*/ 240782 h 605816"/>
                <a:gd name="connsiteX172" fmla="*/ 52573 w 339230"/>
                <a:gd name="connsiteY172" fmla="*/ 237529 h 605816"/>
                <a:gd name="connsiteX173" fmla="*/ 33505 w 339230"/>
                <a:gd name="connsiteY173" fmla="*/ 246574 h 605816"/>
                <a:gd name="connsiteX174" fmla="*/ 15596 w 339230"/>
                <a:gd name="connsiteY174" fmla="*/ 223784 h 605816"/>
                <a:gd name="connsiteX175" fmla="*/ 13372 w 339230"/>
                <a:gd name="connsiteY175" fmla="*/ 141781 h 605816"/>
                <a:gd name="connsiteX176" fmla="*/ 36917 w 339230"/>
                <a:gd name="connsiteY176" fmla="*/ 130569 h 605816"/>
                <a:gd name="connsiteX177" fmla="*/ 161784 w 339230"/>
                <a:gd name="connsiteY177" fmla="*/ 29047 h 605816"/>
                <a:gd name="connsiteX178" fmla="*/ 130207 w 339230"/>
                <a:gd name="connsiteY178" fmla="*/ 98332 h 605816"/>
                <a:gd name="connsiteX179" fmla="*/ 161784 w 339230"/>
                <a:gd name="connsiteY179" fmla="*/ 167617 h 605816"/>
                <a:gd name="connsiteX180" fmla="*/ 193361 w 339230"/>
                <a:gd name="connsiteY180" fmla="*/ 98332 h 605816"/>
                <a:gd name="connsiteX181" fmla="*/ 161784 w 339230"/>
                <a:gd name="connsiteY181" fmla="*/ 29047 h 605816"/>
                <a:gd name="connsiteX182" fmla="*/ 161784 w 339230"/>
                <a:gd name="connsiteY182" fmla="*/ 0 h 605816"/>
                <a:gd name="connsiteX183" fmla="*/ 223176 w 339230"/>
                <a:gd name="connsiteY183" fmla="*/ 98332 h 605816"/>
                <a:gd name="connsiteX184" fmla="*/ 218701 w 339230"/>
                <a:gd name="connsiteY184" fmla="*/ 136156 h 605816"/>
                <a:gd name="connsiteX185" fmla="*/ 207621 w 339230"/>
                <a:gd name="connsiteY185" fmla="*/ 163740 h 605816"/>
                <a:gd name="connsiteX186" fmla="*/ 195928 w 339230"/>
                <a:gd name="connsiteY186" fmla="*/ 170992 h 605816"/>
                <a:gd name="connsiteX187" fmla="*/ 190730 w 339230"/>
                <a:gd name="connsiteY187" fmla="*/ 177601 h 605816"/>
                <a:gd name="connsiteX188" fmla="*/ 183157 w 339230"/>
                <a:gd name="connsiteY188" fmla="*/ 182588 h 605816"/>
                <a:gd name="connsiteX189" fmla="*/ 180215 w 339230"/>
                <a:gd name="connsiteY189" fmla="*/ 175680 h 605816"/>
                <a:gd name="connsiteX190" fmla="*/ 169656 w 339230"/>
                <a:gd name="connsiteY190" fmla="*/ 171418 h 605816"/>
                <a:gd name="connsiteX191" fmla="*/ 154727 w 339230"/>
                <a:gd name="connsiteY191" fmla="*/ 185942 h 605816"/>
                <a:gd name="connsiteX192" fmla="*/ 154727 w 339230"/>
                <a:gd name="connsiteY192" fmla="*/ 192016 h 605816"/>
                <a:gd name="connsiteX193" fmla="*/ 132929 w 339230"/>
                <a:gd name="connsiteY193" fmla="*/ 177661 h 605816"/>
                <a:gd name="connsiteX194" fmla="*/ 127673 w 339230"/>
                <a:gd name="connsiteY194" fmla="*/ 170978 h 605816"/>
                <a:gd name="connsiteX195" fmla="*/ 115931 w 339230"/>
                <a:gd name="connsiteY195" fmla="*/ 163698 h 605816"/>
                <a:gd name="connsiteX196" fmla="*/ 104868 w 339230"/>
                <a:gd name="connsiteY196" fmla="*/ 136156 h 605816"/>
                <a:gd name="connsiteX197" fmla="*/ 100393 w 339230"/>
                <a:gd name="connsiteY197" fmla="*/ 98332 h 605816"/>
                <a:gd name="connsiteX198" fmla="*/ 161784 w 339230"/>
                <a:gd name="connsiteY198" fmla="*/ 0 h 6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39230" h="605816">
                  <a:moveTo>
                    <a:pt x="178158" y="514207"/>
                  </a:moveTo>
                  <a:lnTo>
                    <a:pt x="184586" y="525984"/>
                  </a:lnTo>
                  <a:lnTo>
                    <a:pt x="184586" y="591292"/>
                  </a:lnTo>
                  <a:cubicBezTo>
                    <a:pt x="184586" y="599292"/>
                    <a:pt x="177908" y="605816"/>
                    <a:pt x="169656" y="605816"/>
                  </a:cubicBezTo>
                  <a:cubicBezTo>
                    <a:pt x="161405" y="605816"/>
                    <a:pt x="154727" y="599292"/>
                    <a:pt x="154727" y="591292"/>
                  </a:cubicBezTo>
                  <a:lnTo>
                    <a:pt x="154727" y="534682"/>
                  </a:lnTo>
                  <a:lnTo>
                    <a:pt x="169352" y="527728"/>
                  </a:lnTo>
                  <a:close/>
                  <a:moveTo>
                    <a:pt x="176239" y="472665"/>
                  </a:moveTo>
                  <a:lnTo>
                    <a:pt x="182623" y="491492"/>
                  </a:lnTo>
                  <a:cubicBezTo>
                    <a:pt x="182956" y="498641"/>
                    <a:pt x="182090" y="505392"/>
                    <a:pt x="179914" y="511510"/>
                  </a:cubicBezTo>
                  <a:lnTo>
                    <a:pt x="178158" y="514207"/>
                  </a:lnTo>
                  <a:lnTo>
                    <a:pt x="173233" y="505184"/>
                  </a:lnTo>
                  <a:cubicBezTo>
                    <a:pt x="171480" y="496496"/>
                    <a:pt x="171989" y="486823"/>
                    <a:pt x="174501" y="476722"/>
                  </a:cubicBezTo>
                  <a:close/>
                  <a:moveTo>
                    <a:pt x="61586" y="403372"/>
                  </a:moveTo>
                  <a:cubicBezTo>
                    <a:pt x="56509" y="403386"/>
                    <a:pt x="52407" y="404636"/>
                    <a:pt x="49716" y="407159"/>
                  </a:cubicBezTo>
                  <a:cubicBezTo>
                    <a:pt x="38952" y="417254"/>
                    <a:pt x="48382" y="450063"/>
                    <a:pt x="76482" y="478348"/>
                  </a:cubicBezTo>
                  <a:cubicBezTo>
                    <a:pt x="104533" y="506634"/>
                    <a:pt x="137872" y="516967"/>
                    <a:pt x="148635" y="506872"/>
                  </a:cubicBezTo>
                  <a:cubicBezTo>
                    <a:pt x="159399" y="496729"/>
                    <a:pt x="149969" y="463968"/>
                    <a:pt x="121869" y="435635"/>
                  </a:cubicBezTo>
                  <a:cubicBezTo>
                    <a:pt x="100831" y="414421"/>
                    <a:pt x="76818" y="403332"/>
                    <a:pt x="61586" y="403372"/>
                  </a:cubicBezTo>
                  <a:close/>
                  <a:moveTo>
                    <a:pt x="178155" y="376676"/>
                  </a:moveTo>
                  <a:lnTo>
                    <a:pt x="184586" y="388451"/>
                  </a:lnTo>
                  <a:lnTo>
                    <a:pt x="184586" y="453175"/>
                  </a:lnTo>
                  <a:lnTo>
                    <a:pt x="176239" y="472665"/>
                  </a:lnTo>
                  <a:lnTo>
                    <a:pt x="167102" y="445719"/>
                  </a:lnTo>
                  <a:lnTo>
                    <a:pt x="154727" y="429971"/>
                  </a:lnTo>
                  <a:lnTo>
                    <a:pt x="154727" y="397124"/>
                  </a:lnTo>
                  <a:lnTo>
                    <a:pt x="169357" y="390185"/>
                  </a:lnTo>
                  <a:close/>
                  <a:moveTo>
                    <a:pt x="52572" y="375074"/>
                  </a:moveTo>
                  <a:lnTo>
                    <a:pt x="87756" y="381250"/>
                  </a:lnTo>
                  <a:lnTo>
                    <a:pt x="116610" y="399137"/>
                  </a:lnTo>
                  <a:lnTo>
                    <a:pt x="120691" y="399449"/>
                  </a:lnTo>
                  <a:lnTo>
                    <a:pt x="143349" y="415493"/>
                  </a:lnTo>
                  <a:lnTo>
                    <a:pt x="154727" y="429971"/>
                  </a:lnTo>
                  <a:lnTo>
                    <a:pt x="154727" y="534682"/>
                  </a:lnTo>
                  <a:lnTo>
                    <a:pt x="145779" y="538937"/>
                  </a:lnTo>
                  <a:cubicBezTo>
                    <a:pt x="118842" y="543160"/>
                    <a:pt x="83507" y="527240"/>
                    <a:pt x="55002" y="498491"/>
                  </a:cubicBezTo>
                  <a:cubicBezTo>
                    <a:pt x="17045" y="460206"/>
                    <a:pt x="2852" y="410874"/>
                    <a:pt x="28999" y="386255"/>
                  </a:cubicBezTo>
                  <a:cubicBezTo>
                    <a:pt x="35548" y="380112"/>
                    <a:pt x="43593" y="376475"/>
                    <a:pt x="52572" y="375074"/>
                  </a:cubicBezTo>
                  <a:close/>
                  <a:moveTo>
                    <a:pt x="302318" y="375035"/>
                  </a:moveTo>
                  <a:cubicBezTo>
                    <a:pt x="311297" y="376437"/>
                    <a:pt x="319342" y="380075"/>
                    <a:pt x="325891" y="386219"/>
                  </a:cubicBezTo>
                  <a:cubicBezTo>
                    <a:pt x="352037" y="410844"/>
                    <a:pt x="337845" y="460189"/>
                    <a:pt x="299887" y="498483"/>
                  </a:cubicBezTo>
                  <a:cubicBezTo>
                    <a:pt x="287171" y="511343"/>
                    <a:pt x="272883" y="521727"/>
                    <a:pt x="258405" y="528919"/>
                  </a:cubicBezTo>
                  <a:cubicBezTo>
                    <a:pt x="251071" y="532539"/>
                    <a:pt x="242070" y="529681"/>
                    <a:pt x="238355" y="522537"/>
                  </a:cubicBezTo>
                  <a:cubicBezTo>
                    <a:pt x="234640" y="515392"/>
                    <a:pt x="237545" y="506628"/>
                    <a:pt x="244880" y="503008"/>
                  </a:cubicBezTo>
                  <a:cubicBezTo>
                    <a:pt x="256357" y="497340"/>
                    <a:pt x="267978" y="488862"/>
                    <a:pt x="278408" y="478336"/>
                  </a:cubicBezTo>
                  <a:cubicBezTo>
                    <a:pt x="306507" y="450043"/>
                    <a:pt x="315937" y="417226"/>
                    <a:pt x="305174" y="407129"/>
                  </a:cubicBezTo>
                  <a:cubicBezTo>
                    <a:pt x="294410" y="397031"/>
                    <a:pt x="261072" y="407319"/>
                    <a:pt x="233021" y="435611"/>
                  </a:cubicBezTo>
                  <a:cubicBezTo>
                    <a:pt x="204922" y="463951"/>
                    <a:pt x="195492" y="496721"/>
                    <a:pt x="206255" y="506819"/>
                  </a:cubicBezTo>
                  <a:cubicBezTo>
                    <a:pt x="212209" y="512391"/>
                    <a:pt x="212351" y="521584"/>
                    <a:pt x="206636" y="527347"/>
                  </a:cubicBezTo>
                  <a:cubicBezTo>
                    <a:pt x="200921" y="533111"/>
                    <a:pt x="191491" y="533301"/>
                    <a:pt x="185538" y="527728"/>
                  </a:cubicBezTo>
                  <a:lnTo>
                    <a:pt x="184586" y="525984"/>
                  </a:lnTo>
                  <a:lnTo>
                    <a:pt x="184586" y="453175"/>
                  </a:lnTo>
                  <a:lnTo>
                    <a:pt x="187789" y="445698"/>
                  </a:lnTo>
                  <a:cubicBezTo>
                    <a:pt x="194048" y="435302"/>
                    <a:pt x="202053" y="425038"/>
                    <a:pt x="211542" y="415464"/>
                  </a:cubicBezTo>
                  <a:lnTo>
                    <a:pt x="234140" y="399459"/>
                  </a:lnTo>
                  <a:lnTo>
                    <a:pt x="238282" y="399142"/>
                  </a:lnTo>
                  <a:lnTo>
                    <a:pt x="267244" y="381194"/>
                  </a:lnTo>
                  <a:close/>
                  <a:moveTo>
                    <a:pt x="176248" y="335133"/>
                  </a:moveTo>
                  <a:lnTo>
                    <a:pt x="182629" y="353949"/>
                  </a:lnTo>
                  <a:cubicBezTo>
                    <a:pt x="182962" y="361097"/>
                    <a:pt x="182095" y="367848"/>
                    <a:pt x="179920" y="373966"/>
                  </a:cubicBezTo>
                  <a:lnTo>
                    <a:pt x="178155" y="376676"/>
                  </a:lnTo>
                  <a:lnTo>
                    <a:pt x="173232" y="367660"/>
                  </a:lnTo>
                  <a:cubicBezTo>
                    <a:pt x="171478" y="358977"/>
                    <a:pt x="171987" y="349309"/>
                    <a:pt x="174500" y="339213"/>
                  </a:cubicBezTo>
                  <a:close/>
                  <a:moveTo>
                    <a:pt x="161785" y="268420"/>
                  </a:moveTo>
                  <a:lnTo>
                    <a:pt x="169917" y="283287"/>
                  </a:lnTo>
                  <a:lnTo>
                    <a:pt x="184586" y="290271"/>
                  </a:lnTo>
                  <a:lnTo>
                    <a:pt x="184586" y="315675"/>
                  </a:lnTo>
                  <a:lnTo>
                    <a:pt x="176248" y="335133"/>
                  </a:lnTo>
                  <a:lnTo>
                    <a:pt x="167107" y="308175"/>
                  </a:lnTo>
                  <a:lnTo>
                    <a:pt x="154727" y="292422"/>
                  </a:lnTo>
                  <a:lnTo>
                    <a:pt x="154727" y="281323"/>
                  </a:lnTo>
                  <a:close/>
                  <a:moveTo>
                    <a:pt x="293303" y="265850"/>
                  </a:moveTo>
                  <a:cubicBezTo>
                    <a:pt x="278071" y="265803"/>
                    <a:pt x="254058" y="276916"/>
                    <a:pt x="233020" y="298124"/>
                  </a:cubicBezTo>
                  <a:cubicBezTo>
                    <a:pt x="204920" y="326402"/>
                    <a:pt x="195490" y="359202"/>
                    <a:pt x="206254" y="369294"/>
                  </a:cubicBezTo>
                  <a:cubicBezTo>
                    <a:pt x="217017" y="379434"/>
                    <a:pt x="250356" y="369104"/>
                    <a:pt x="278407" y="340826"/>
                  </a:cubicBezTo>
                  <a:cubicBezTo>
                    <a:pt x="306507" y="312548"/>
                    <a:pt x="315937" y="279748"/>
                    <a:pt x="305173" y="269656"/>
                  </a:cubicBezTo>
                  <a:cubicBezTo>
                    <a:pt x="302482" y="267121"/>
                    <a:pt x="298381" y="265866"/>
                    <a:pt x="293303" y="265850"/>
                  </a:cubicBezTo>
                  <a:close/>
                  <a:moveTo>
                    <a:pt x="61587" y="265808"/>
                  </a:moveTo>
                  <a:cubicBezTo>
                    <a:pt x="69204" y="265785"/>
                    <a:pt x="79015" y="268552"/>
                    <a:pt x="89552" y="273977"/>
                  </a:cubicBezTo>
                  <a:lnTo>
                    <a:pt x="115511" y="293344"/>
                  </a:lnTo>
                  <a:lnTo>
                    <a:pt x="100955" y="292239"/>
                  </a:lnTo>
                  <a:lnTo>
                    <a:pt x="59448" y="266494"/>
                  </a:lnTo>
                  <a:close/>
                  <a:moveTo>
                    <a:pt x="33505" y="246574"/>
                  </a:moveTo>
                  <a:lnTo>
                    <a:pt x="39376" y="254045"/>
                  </a:lnTo>
                  <a:lnTo>
                    <a:pt x="59448" y="266494"/>
                  </a:lnTo>
                  <a:lnTo>
                    <a:pt x="49717" y="269615"/>
                  </a:lnTo>
                  <a:cubicBezTo>
                    <a:pt x="38954" y="279710"/>
                    <a:pt x="48384" y="312519"/>
                    <a:pt x="76484" y="340805"/>
                  </a:cubicBezTo>
                  <a:cubicBezTo>
                    <a:pt x="104536" y="369090"/>
                    <a:pt x="137875" y="379423"/>
                    <a:pt x="148639" y="369280"/>
                  </a:cubicBezTo>
                  <a:cubicBezTo>
                    <a:pt x="159403" y="359185"/>
                    <a:pt x="149973" y="326376"/>
                    <a:pt x="121873" y="298091"/>
                  </a:cubicBezTo>
                  <a:lnTo>
                    <a:pt x="115511" y="293344"/>
                  </a:lnTo>
                  <a:lnTo>
                    <a:pt x="130124" y="294454"/>
                  </a:lnTo>
                  <a:lnTo>
                    <a:pt x="149191" y="285378"/>
                  </a:lnTo>
                  <a:lnTo>
                    <a:pt x="154727" y="292422"/>
                  </a:lnTo>
                  <a:lnTo>
                    <a:pt x="154727" y="397124"/>
                  </a:lnTo>
                  <a:lnTo>
                    <a:pt x="145783" y="401366"/>
                  </a:lnTo>
                  <a:lnTo>
                    <a:pt x="120691" y="399449"/>
                  </a:lnTo>
                  <a:lnTo>
                    <a:pt x="97373" y="382938"/>
                  </a:lnTo>
                  <a:lnTo>
                    <a:pt x="87756" y="381250"/>
                  </a:lnTo>
                  <a:lnTo>
                    <a:pt x="55004" y="360947"/>
                  </a:lnTo>
                  <a:cubicBezTo>
                    <a:pt x="17045" y="322662"/>
                    <a:pt x="2852" y="273329"/>
                    <a:pt x="28999" y="248711"/>
                  </a:cubicBezTo>
                  <a:close/>
                  <a:moveTo>
                    <a:pt x="71100" y="240782"/>
                  </a:moveTo>
                  <a:lnTo>
                    <a:pt x="97375" y="245394"/>
                  </a:lnTo>
                  <a:lnTo>
                    <a:pt x="124963" y="264927"/>
                  </a:lnTo>
                  <a:lnTo>
                    <a:pt x="121090" y="266161"/>
                  </a:lnTo>
                  <a:cubicBezTo>
                    <a:pt x="116012" y="266170"/>
                    <a:pt x="109959" y="264941"/>
                    <a:pt x="103366" y="262511"/>
                  </a:cubicBezTo>
                  <a:close/>
                  <a:moveTo>
                    <a:pt x="302317" y="237579"/>
                  </a:moveTo>
                  <a:cubicBezTo>
                    <a:pt x="311296" y="238980"/>
                    <a:pt x="319342" y="242616"/>
                    <a:pt x="325890" y="248757"/>
                  </a:cubicBezTo>
                  <a:cubicBezTo>
                    <a:pt x="352037" y="273369"/>
                    <a:pt x="337844" y="322688"/>
                    <a:pt x="299887" y="360963"/>
                  </a:cubicBezTo>
                  <a:lnTo>
                    <a:pt x="267244" y="381194"/>
                  </a:lnTo>
                  <a:lnTo>
                    <a:pt x="257518" y="382902"/>
                  </a:lnTo>
                  <a:lnTo>
                    <a:pt x="234140" y="399459"/>
                  </a:lnTo>
                  <a:lnTo>
                    <a:pt x="209110" y="401371"/>
                  </a:lnTo>
                  <a:cubicBezTo>
                    <a:pt x="200131" y="399970"/>
                    <a:pt x="192086" y="396334"/>
                    <a:pt x="185537" y="390193"/>
                  </a:cubicBezTo>
                  <a:lnTo>
                    <a:pt x="184586" y="388451"/>
                  </a:lnTo>
                  <a:lnTo>
                    <a:pt x="184586" y="315675"/>
                  </a:lnTo>
                  <a:lnTo>
                    <a:pt x="187787" y="308205"/>
                  </a:lnTo>
                  <a:lnTo>
                    <a:pt x="198882" y="294090"/>
                  </a:lnTo>
                  <a:lnTo>
                    <a:pt x="222635" y="292285"/>
                  </a:lnTo>
                  <a:cubicBezTo>
                    <a:pt x="243197" y="286693"/>
                    <a:pt x="265242" y="273234"/>
                    <a:pt x="284250" y="254082"/>
                  </a:cubicBezTo>
                  <a:lnTo>
                    <a:pt x="296403" y="238617"/>
                  </a:lnTo>
                  <a:close/>
                  <a:moveTo>
                    <a:pt x="161802" y="225359"/>
                  </a:moveTo>
                  <a:lnTo>
                    <a:pt x="164750" y="232237"/>
                  </a:lnTo>
                  <a:cubicBezTo>
                    <a:pt x="167262" y="242337"/>
                    <a:pt x="167768" y="252011"/>
                    <a:pt x="166009" y="260698"/>
                  </a:cubicBezTo>
                  <a:lnTo>
                    <a:pt x="161785" y="268420"/>
                  </a:lnTo>
                  <a:lnTo>
                    <a:pt x="157582" y="260736"/>
                  </a:lnTo>
                  <a:cubicBezTo>
                    <a:pt x="155822" y="252046"/>
                    <a:pt x="156328" y="242370"/>
                    <a:pt x="158841" y="232267"/>
                  </a:cubicBezTo>
                  <a:close/>
                  <a:moveTo>
                    <a:pt x="183157" y="182588"/>
                  </a:moveTo>
                  <a:lnTo>
                    <a:pt x="184440" y="185599"/>
                  </a:lnTo>
                  <a:lnTo>
                    <a:pt x="172141" y="201234"/>
                  </a:lnTo>
                  <a:lnTo>
                    <a:pt x="161802" y="225359"/>
                  </a:lnTo>
                  <a:lnTo>
                    <a:pt x="154727" y="208851"/>
                  </a:lnTo>
                  <a:lnTo>
                    <a:pt x="154727" y="192016"/>
                  </a:lnTo>
                  <a:lnTo>
                    <a:pt x="161784" y="196664"/>
                  </a:lnTo>
                  <a:close/>
                  <a:moveTo>
                    <a:pt x="277665" y="158867"/>
                  </a:moveTo>
                  <a:cubicBezTo>
                    <a:pt x="262429" y="158829"/>
                    <a:pt x="238410" y="169932"/>
                    <a:pt x="217365" y="191193"/>
                  </a:cubicBezTo>
                  <a:cubicBezTo>
                    <a:pt x="189306" y="219493"/>
                    <a:pt x="179874" y="252271"/>
                    <a:pt x="190592" y="262419"/>
                  </a:cubicBezTo>
                  <a:cubicBezTo>
                    <a:pt x="201359" y="272519"/>
                    <a:pt x="234706" y="262181"/>
                    <a:pt x="262813" y="233881"/>
                  </a:cubicBezTo>
                  <a:cubicBezTo>
                    <a:pt x="290872" y="205581"/>
                    <a:pt x="300304" y="172755"/>
                    <a:pt x="289538" y="162655"/>
                  </a:cubicBezTo>
                  <a:cubicBezTo>
                    <a:pt x="286847" y="160130"/>
                    <a:pt x="282744" y="158879"/>
                    <a:pt x="277665" y="158867"/>
                  </a:cubicBezTo>
                  <a:close/>
                  <a:moveTo>
                    <a:pt x="286702" y="130573"/>
                  </a:moveTo>
                  <a:cubicBezTo>
                    <a:pt x="295680" y="131982"/>
                    <a:pt x="303723" y="135630"/>
                    <a:pt x="310261" y="141787"/>
                  </a:cubicBezTo>
                  <a:cubicBezTo>
                    <a:pt x="329912" y="160225"/>
                    <a:pt x="326839" y="192598"/>
                    <a:pt x="308037" y="223813"/>
                  </a:cubicBezTo>
                  <a:lnTo>
                    <a:pt x="296403" y="238617"/>
                  </a:lnTo>
                  <a:lnTo>
                    <a:pt x="257516" y="245442"/>
                  </a:lnTo>
                  <a:cubicBezTo>
                    <a:pt x="241752" y="252481"/>
                    <a:pt x="225792" y="263634"/>
                    <a:pt x="211540" y="277987"/>
                  </a:cubicBezTo>
                  <a:lnTo>
                    <a:pt x="198882" y="294090"/>
                  </a:lnTo>
                  <a:lnTo>
                    <a:pt x="193469" y="294501"/>
                  </a:lnTo>
                  <a:lnTo>
                    <a:pt x="184586" y="290271"/>
                  </a:lnTo>
                  <a:lnTo>
                    <a:pt x="184586" y="185942"/>
                  </a:lnTo>
                  <a:lnTo>
                    <a:pt x="184440" y="185599"/>
                  </a:lnTo>
                  <a:lnTo>
                    <a:pt x="190730" y="177601"/>
                  </a:lnTo>
                  <a:lnTo>
                    <a:pt x="206126" y="167462"/>
                  </a:lnTo>
                  <a:lnTo>
                    <a:pt x="207621" y="163740"/>
                  </a:lnTo>
                  <a:lnTo>
                    <a:pt x="257525" y="132789"/>
                  </a:lnTo>
                  <a:cubicBezTo>
                    <a:pt x="267809" y="129993"/>
                    <a:pt x="277724" y="129163"/>
                    <a:pt x="286702" y="130573"/>
                  </a:cubicBezTo>
                  <a:close/>
                  <a:moveTo>
                    <a:pt x="36917" y="130569"/>
                  </a:moveTo>
                  <a:cubicBezTo>
                    <a:pt x="45890" y="129160"/>
                    <a:pt x="55797" y="129989"/>
                    <a:pt x="66075" y="132785"/>
                  </a:cubicBezTo>
                  <a:lnTo>
                    <a:pt x="115931" y="163698"/>
                  </a:lnTo>
                  <a:lnTo>
                    <a:pt x="117443" y="167462"/>
                  </a:lnTo>
                  <a:lnTo>
                    <a:pt x="132929" y="177661"/>
                  </a:lnTo>
                  <a:lnTo>
                    <a:pt x="151453" y="201212"/>
                  </a:lnTo>
                  <a:lnTo>
                    <a:pt x="154727" y="208851"/>
                  </a:lnTo>
                  <a:lnTo>
                    <a:pt x="154727" y="281323"/>
                  </a:lnTo>
                  <a:lnTo>
                    <a:pt x="153677" y="283243"/>
                  </a:lnTo>
                  <a:lnTo>
                    <a:pt x="149191" y="285378"/>
                  </a:lnTo>
                  <a:lnTo>
                    <a:pt x="143353" y="277948"/>
                  </a:lnTo>
                  <a:lnTo>
                    <a:pt x="124963" y="264927"/>
                  </a:lnTo>
                  <a:lnTo>
                    <a:pt x="132960" y="262380"/>
                  </a:lnTo>
                  <a:cubicBezTo>
                    <a:pt x="143723" y="252235"/>
                    <a:pt x="134293" y="219466"/>
                    <a:pt x="106242" y="191173"/>
                  </a:cubicBezTo>
                  <a:cubicBezTo>
                    <a:pt x="78143" y="162833"/>
                    <a:pt x="44805" y="152545"/>
                    <a:pt x="34041" y="162643"/>
                  </a:cubicBezTo>
                  <a:cubicBezTo>
                    <a:pt x="23326" y="172740"/>
                    <a:pt x="32756" y="205558"/>
                    <a:pt x="60807" y="233850"/>
                  </a:cubicBezTo>
                  <a:lnTo>
                    <a:pt x="71100" y="240782"/>
                  </a:lnTo>
                  <a:lnTo>
                    <a:pt x="52573" y="237529"/>
                  </a:lnTo>
                  <a:lnTo>
                    <a:pt x="33505" y="246574"/>
                  </a:lnTo>
                  <a:lnTo>
                    <a:pt x="15596" y="223784"/>
                  </a:lnTo>
                  <a:cubicBezTo>
                    <a:pt x="-3202" y="192578"/>
                    <a:pt x="-6273" y="160214"/>
                    <a:pt x="13372" y="141781"/>
                  </a:cubicBezTo>
                  <a:cubicBezTo>
                    <a:pt x="19909" y="135625"/>
                    <a:pt x="27945" y="131978"/>
                    <a:pt x="36917" y="130569"/>
                  </a:cubicBezTo>
                  <a:close/>
                  <a:moveTo>
                    <a:pt x="161784" y="29047"/>
                  </a:moveTo>
                  <a:cubicBezTo>
                    <a:pt x="146829" y="29047"/>
                    <a:pt x="130207" y="58999"/>
                    <a:pt x="130207" y="98332"/>
                  </a:cubicBezTo>
                  <a:cubicBezTo>
                    <a:pt x="130207" y="137665"/>
                    <a:pt x="146829" y="167617"/>
                    <a:pt x="161784" y="167617"/>
                  </a:cubicBezTo>
                  <a:cubicBezTo>
                    <a:pt x="176739" y="167617"/>
                    <a:pt x="193361" y="137665"/>
                    <a:pt x="193361" y="98332"/>
                  </a:cubicBezTo>
                  <a:cubicBezTo>
                    <a:pt x="193361" y="58999"/>
                    <a:pt x="176739" y="29047"/>
                    <a:pt x="161784" y="29047"/>
                  </a:cubicBezTo>
                  <a:close/>
                  <a:moveTo>
                    <a:pt x="161784" y="0"/>
                  </a:moveTo>
                  <a:cubicBezTo>
                    <a:pt x="198172" y="0"/>
                    <a:pt x="223176" y="45095"/>
                    <a:pt x="223176" y="98332"/>
                  </a:cubicBezTo>
                  <a:cubicBezTo>
                    <a:pt x="223176" y="111641"/>
                    <a:pt x="221613" y="124442"/>
                    <a:pt x="218701" y="136156"/>
                  </a:cubicBezTo>
                  <a:lnTo>
                    <a:pt x="207621" y="163740"/>
                  </a:lnTo>
                  <a:lnTo>
                    <a:pt x="195928" y="170992"/>
                  </a:lnTo>
                  <a:lnTo>
                    <a:pt x="190730" y="177601"/>
                  </a:lnTo>
                  <a:lnTo>
                    <a:pt x="183157" y="182588"/>
                  </a:lnTo>
                  <a:lnTo>
                    <a:pt x="180215" y="175680"/>
                  </a:lnTo>
                  <a:cubicBezTo>
                    <a:pt x="177514" y="173049"/>
                    <a:pt x="173782" y="171418"/>
                    <a:pt x="169656" y="171418"/>
                  </a:cubicBezTo>
                  <a:cubicBezTo>
                    <a:pt x="161405" y="171418"/>
                    <a:pt x="154727" y="177942"/>
                    <a:pt x="154727" y="185942"/>
                  </a:cubicBezTo>
                  <a:lnTo>
                    <a:pt x="154727" y="192016"/>
                  </a:lnTo>
                  <a:lnTo>
                    <a:pt x="132929" y="177661"/>
                  </a:lnTo>
                  <a:lnTo>
                    <a:pt x="127673" y="170978"/>
                  </a:lnTo>
                  <a:lnTo>
                    <a:pt x="115931" y="163698"/>
                  </a:lnTo>
                  <a:lnTo>
                    <a:pt x="104868" y="136156"/>
                  </a:lnTo>
                  <a:cubicBezTo>
                    <a:pt x="101956" y="124442"/>
                    <a:pt x="100393" y="111641"/>
                    <a:pt x="100393" y="98332"/>
                  </a:cubicBezTo>
                  <a:cubicBezTo>
                    <a:pt x="100393" y="45095"/>
                    <a:pt x="125397" y="0"/>
                    <a:pt x="161784"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6" name="任意多边形: 形状 15">
              <a:extLst>
                <a:ext uri="{FF2B5EF4-FFF2-40B4-BE49-F238E27FC236}">
                  <a16:creationId xmlns:a16="http://schemas.microsoft.com/office/drawing/2014/main" id="{7187BD78-8E1D-303B-29DE-D39214F4EE7C}"/>
                </a:ext>
              </a:extLst>
            </p:cNvPr>
            <p:cNvSpPr/>
            <p:nvPr/>
          </p:nvSpPr>
          <p:spPr>
            <a:xfrm>
              <a:off x="7563237" y="5748076"/>
              <a:ext cx="173975" cy="38602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73441" h="606722">
                  <a:moveTo>
                    <a:pt x="252168" y="374147"/>
                  </a:moveTo>
                  <a:cubicBezTo>
                    <a:pt x="197515" y="379212"/>
                    <a:pt x="185321" y="419649"/>
                    <a:pt x="182294" y="443910"/>
                  </a:cubicBezTo>
                  <a:cubicBezTo>
                    <a:pt x="207662" y="439822"/>
                    <a:pt x="248162" y="423648"/>
                    <a:pt x="252168" y="374147"/>
                  </a:cubicBezTo>
                  <a:close/>
                  <a:moveTo>
                    <a:pt x="31421" y="283143"/>
                  </a:moveTo>
                  <a:cubicBezTo>
                    <a:pt x="36495" y="332644"/>
                    <a:pt x="76995" y="348819"/>
                    <a:pt x="101294" y="352907"/>
                  </a:cubicBezTo>
                  <a:cubicBezTo>
                    <a:pt x="98268" y="329622"/>
                    <a:pt x="86074" y="288209"/>
                    <a:pt x="31421" y="283143"/>
                  </a:cubicBezTo>
                  <a:close/>
                  <a:moveTo>
                    <a:pt x="131667" y="111290"/>
                  </a:moveTo>
                  <a:cubicBezTo>
                    <a:pt x="120542" y="111290"/>
                    <a:pt x="111463" y="120355"/>
                    <a:pt x="111463" y="131463"/>
                  </a:cubicBezTo>
                  <a:cubicBezTo>
                    <a:pt x="111463" y="142571"/>
                    <a:pt x="120542" y="151724"/>
                    <a:pt x="131667" y="151724"/>
                  </a:cubicBezTo>
                  <a:cubicBezTo>
                    <a:pt x="142881" y="151724"/>
                    <a:pt x="151959" y="142571"/>
                    <a:pt x="151959" y="131463"/>
                  </a:cubicBezTo>
                  <a:cubicBezTo>
                    <a:pt x="151959" y="120355"/>
                    <a:pt x="142881" y="111290"/>
                    <a:pt x="131667" y="111290"/>
                  </a:cubicBezTo>
                  <a:close/>
                  <a:moveTo>
                    <a:pt x="131667" y="91029"/>
                  </a:moveTo>
                  <a:cubicBezTo>
                    <a:pt x="154006" y="91029"/>
                    <a:pt x="172251" y="109247"/>
                    <a:pt x="172251" y="131463"/>
                  </a:cubicBezTo>
                  <a:cubicBezTo>
                    <a:pt x="172251" y="153679"/>
                    <a:pt x="154006" y="171897"/>
                    <a:pt x="131667" y="171897"/>
                  </a:cubicBezTo>
                  <a:cubicBezTo>
                    <a:pt x="109416" y="171897"/>
                    <a:pt x="91171" y="153679"/>
                    <a:pt x="91171" y="131463"/>
                  </a:cubicBezTo>
                  <a:cubicBezTo>
                    <a:pt x="91171" y="109247"/>
                    <a:pt x="109416" y="91029"/>
                    <a:pt x="131667" y="91029"/>
                  </a:cubicBezTo>
                  <a:close/>
                  <a:moveTo>
                    <a:pt x="131647" y="20263"/>
                  </a:moveTo>
                  <a:cubicBezTo>
                    <a:pt x="118563" y="20263"/>
                    <a:pt x="108415" y="30305"/>
                    <a:pt x="108415" y="43458"/>
                  </a:cubicBezTo>
                  <a:cubicBezTo>
                    <a:pt x="108415" y="45502"/>
                    <a:pt x="109394" y="48524"/>
                    <a:pt x="109394" y="49501"/>
                  </a:cubicBezTo>
                  <a:cubicBezTo>
                    <a:pt x="111442" y="56611"/>
                    <a:pt x="108415" y="60699"/>
                    <a:pt x="105389" y="61676"/>
                  </a:cubicBezTo>
                  <a:cubicBezTo>
                    <a:pt x="101294" y="63720"/>
                    <a:pt x="96221" y="63720"/>
                    <a:pt x="93194" y="60699"/>
                  </a:cubicBezTo>
                  <a:cubicBezTo>
                    <a:pt x="88121" y="54567"/>
                    <a:pt x="81089" y="51545"/>
                    <a:pt x="76015" y="50568"/>
                  </a:cubicBezTo>
                  <a:cubicBezTo>
                    <a:pt x="68895" y="49501"/>
                    <a:pt x="62842" y="52612"/>
                    <a:pt x="57768" y="57677"/>
                  </a:cubicBezTo>
                  <a:cubicBezTo>
                    <a:pt x="52695" y="63720"/>
                    <a:pt x="49668" y="68786"/>
                    <a:pt x="50647" y="75807"/>
                  </a:cubicBezTo>
                  <a:cubicBezTo>
                    <a:pt x="51715" y="80873"/>
                    <a:pt x="54742" y="86916"/>
                    <a:pt x="60795" y="93048"/>
                  </a:cubicBezTo>
                  <a:cubicBezTo>
                    <a:pt x="63821" y="96069"/>
                    <a:pt x="63821" y="101135"/>
                    <a:pt x="61774" y="105134"/>
                  </a:cubicBezTo>
                  <a:cubicBezTo>
                    <a:pt x="60795" y="108156"/>
                    <a:pt x="56700" y="111266"/>
                    <a:pt x="49668" y="109222"/>
                  </a:cubicBezTo>
                  <a:cubicBezTo>
                    <a:pt x="48600" y="109222"/>
                    <a:pt x="44595" y="108156"/>
                    <a:pt x="43616" y="108156"/>
                  </a:cubicBezTo>
                  <a:cubicBezTo>
                    <a:pt x="30442" y="109222"/>
                    <a:pt x="20295" y="119354"/>
                    <a:pt x="20295" y="131440"/>
                  </a:cubicBezTo>
                  <a:cubicBezTo>
                    <a:pt x="20295" y="143615"/>
                    <a:pt x="30442" y="154724"/>
                    <a:pt x="43616" y="154724"/>
                  </a:cubicBezTo>
                  <a:cubicBezTo>
                    <a:pt x="45574" y="154724"/>
                    <a:pt x="48600" y="153658"/>
                    <a:pt x="49668" y="153658"/>
                  </a:cubicBezTo>
                  <a:cubicBezTo>
                    <a:pt x="56700" y="152680"/>
                    <a:pt x="60795" y="155702"/>
                    <a:pt x="61774" y="158724"/>
                  </a:cubicBezTo>
                  <a:cubicBezTo>
                    <a:pt x="63821" y="162812"/>
                    <a:pt x="62842" y="167877"/>
                    <a:pt x="59815" y="170899"/>
                  </a:cubicBezTo>
                  <a:cubicBezTo>
                    <a:pt x="54742" y="175964"/>
                    <a:pt x="51715" y="182008"/>
                    <a:pt x="50647" y="188051"/>
                  </a:cubicBezTo>
                  <a:cubicBezTo>
                    <a:pt x="49668" y="194183"/>
                    <a:pt x="51715" y="200226"/>
                    <a:pt x="57768" y="205292"/>
                  </a:cubicBezTo>
                  <a:cubicBezTo>
                    <a:pt x="69874" y="217378"/>
                    <a:pt x="84115" y="212313"/>
                    <a:pt x="93194" y="203248"/>
                  </a:cubicBezTo>
                  <a:cubicBezTo>
                    <a:pt x="95242" y="201204"/>
                    <a:pt x="97289" y="200226"/>
                    <a:pt x="100315" y="200226"/>
                  </a:cubicBezTo>
                  <a:cubicBezTo>
                    <a:pt x="102274" y="200226"/>
                    <a:pt x="103342" y="200226"/>
                    <a:pt x="105389" y="201204"/>
                  </a:cubicBezTo>
                  <a:cubicBezTo>
                    <a:pt x="108415" y="203248"/>
                    <a:pt x="111442" y="206269"/>
                    <a:pt x="110463" y="213379"/>
                  </a:cubicBezTo>
                  <a:cubicBezTo>
                    <a:pt x="110463" y="214357"/>
                    <a:pt x="109394" y="218445"/>
                    <a:pt x="109394" y="219422"/>
                  </a:cubicBezTo>
                  <a:cubicBezTo>
                    <a:pt x="109394" y="231598"/>
                    <a:pt x="119542" y="241640"/>
                    <a:pt x="132715" y="241640"/>
                  </a:cubicBezTo>
                  <a:cubicBezTo>
                    <a:pt x="145889" y="241640"/>
                    <a:pt x="156036" y="231509"/>
                    <a:pt x="156036" y="219422"/>
                  </a:cubicBezTo>
                  <a:cubicBezTo>
                    <a:pt x="156036" y="217378"/>
                    <a:pt x="154968" y="214357"/>
                    <a:pt x="154968" y="213379"/>
                  </a:cubicBezTo>
                  <a:cubicBezTo>
                    <a:pt x="153989" y="206269"/>
                    <a:pt x="157015" y="203248"/>
                    <a:pt x="160042" y="201204"/>
                  </a:cubicBezTo>
                  <a:cubicBezTo>
                    <a:pt x="164136" y="199160"/>
                    <a:pt x="169121" y="200226"/>
                    <a:pt x="172236" y="203248"/>
                  </a:cubicBezTo>
                  <a:cubicBezTo>
                    <a:pt x="175262" y="206269"/>
                    <a:pt x="191462" y="220400"/>
                    <a:pt x="206594" y="205292"/>
                  </a:cubicBezTo>
                  <a:cubicBezTo>
                    <a:pt x="211668" y="200226"/>
                    <a:pt x="214694" y="194183"/>
                    <a:pt x="213715" y="188051"/>
                  </a:cubicBezTo>
                  <a:cubicBezTo>
                    <a:pt x="212736" y="182008"/>
                    <a:pt x="209710" y="175964"/>
                    <a:pt x="204636" y="170899"/>
                  </a:cubicBezTo>
                  <a:cubicBezTo>
                    <a:pt x="201610" y="167877"/>
                    <a:pt x="200541" y="162812"/>
                    <a:pt x="202589" y="158724"/>
                  </a:cubicBezTo>
                  <a:cubicBezTo>
                    <a:pt x="204636" y="155702"/>
                    <a:pt x="207662" y="152680"/>
                    <a:pt x="214694" y="153658"/>
                  </a:cubicBezTo>
                  <a:cubicBezTo>
                    <a:pt x="215762" y="153658"/>
                    <a:pt x="219768" y="154724"/>
                    <a:pt x="220836" y="154724"/>
                  </a:cubicBezTo>
                  <a:cubicBezTo>
                    <a:pt x="232941" y="154724"/>
                    <a:pt x="243089" y="144593"/>
                    <a:pt x="243089" y="131440"/>
                  </a:cubicBezTo>
                  <a:cubicBezTo>
                    <a:pt x="243089" y="118287"/>
                    <a:pt x="232941" y="108156"/>
                    <a:pt x="220836" y="108156"/>
                  </a:cubicBezTo>
                  <a:cubicBezTo>
                    <a:pt x="218789" y="108156"/>
                    <a:pt x="215762" y="109222"/>
                    <a:pt x="214694" y="109222"/>
                  </a:cubicBezTo>
                  <a:cubicBezTo>
                    <a:pt x="207662" y="110200"/>
                    <a:pt x="204636" y="107178"/>
                    <a:pt x="202589" y="104157"/>
                  </a:cubicBezTo>
                  <a:cubicBezTo>
                    <a:pt x="200541" y="100069"/>
                    <a:pt x="201610" y="95003"/>
                    <a:pt x="204636" y="91981"/>
                  </a:cubicBezTo>
                  <a:cubicBezTo>
                    <a:pt x="208641" y="87982"/>
                    <a:pt x="212736" y="81939"/>
                    <a:pt x="212736" y="75807"/>
                  </a:cubicBezTo>
                  <a:cubicBezTo>
                    <a:pt x="213715" y="69764"/>
                    <a:pt x="210689" y="63720"/>
                    <a:pt x="205615" y="57588"/>
                  </a:cubicBezTo>
                  <a:cubicBezTo>
                    <a:pt x="200541" y="52612"/>
                    <a:pt x="194489" y="49501"/>
                    <a:pt x="188436" y="50568"/>
                  </a:cubicBezTo>
                  <a:cubicBezTo>
                    <a:pt x="182294" y="51545"/>
                    <a:pt x="176242" y="54567"/>
                    <a:pt x="171168" y="60699"/>
                  </a:cubicBezTo>
                  <a:cubicBezTo>
                    <a:pt x="168142" y="63720"/>
                    <a:pt x="163068" y="64698"/>
                    <a:pt x="159062" y="62654"/>
                  </a:cubicBezTo>
                  <a:cubicBezTo>
                    <a:pt x="156036" y="60699"/>
                    <a:pt x="152921" y="57588"/>
                    <a:pt x="153989" y="50568"/>
                  </a:cubicBezTo>
                  <a:cubicBezTo>
                    <a:pt x="153989" y="49501"/>
                    <a:pt x="154968" y="45502"/>
                    <a:pt x="154968" y="44524"/>
                  </a:cubicBezTo>
                  <a:cubicBezTo>
                    <a:pt x="154968" y="30305"/>
                    <a:pt x="144821" y="20263"/>
                    <a:pt x="131647" y="20263"/>
                  </a:cubicBezTo>
                  <a:close/>
                  <a:moveTo>
                    <a:pt x="131647" y="0"/>
                  </a:moveTo>
                  <a:cubicBezTo>
                    <a:pt x="151942" y="0"/>
                    <a:pt x="169121" y="14130"/>
                    <a:pt x="174194" y="33327"/>
                  </a:cubicBezTo>
                  <a:cubicBezTo>
                    <a:pt x="189415" y="26306"/>
                    <a:pt x="206594" y="30305"/>
                    <a:pt x="219768" y="43458"/>
                  </a:cubicBezTo>
                  <a:cubicBezTo>
                    <a:pt x="231962" y="55633"/>
                    <a:pt x="234009" y="68786"/>
                    <a:pt x="232941" y="77851"/>
                  </a:cubicBezTo>
                  <a:cubicBezTo>
                    <a:pt x="232941" y="81939"/>
                    <a:pt x="231962" y="85938"/>
                    <a:pt x="229915" y="90026"/>
                  </a:cubicBezTo>
                  <a:cubicBezTo>
                    <a:pt x="249141" y="94025"/>
                    <a:pt x="263383" y="111266"/>
                    <a:pt x="263383" y="131440"/>
                  </a:cubicBezTo>
                  <a:cubicBezTo>
                    <a:pt x="263383" y="152680"/>
                    <a:pt x="249141" y="169832"/>
                    <a:pt x="229915" y="173920"/>
                  </a:cubicBezTo>
                  <a:cubicBezTo>
                    <a:pt x="231962" y="177920"/>
                    <a:pt x="231962" y="182008"/>
                    <a:pt x="232941" y="186096"/>
                  </a:cubicBezTo>
                  <a:cubicBezTo>
                    <a:pt x="234009" y="195161"/>
                    <a:pt x="231962" y="207247"/>
                    <a:pt x="219768" y="219422"/>
                  </a:cubicBezTo>
                  <a:cubicBezTo>
                    <a:pt x="206594" y="232575"/>
                    <a:pt x="190394" y="235597"/>
                    <a:pt x="174194" y="229554"/>
                  </a:cubicBezTo>
                  <a:cubicBezTo>
                    <a:pt x="171079" y="244662"/>
                    <a:pt x="159686" y="256570"/>
                    <a:pt x="144732" y="261014"/>
                  </a:cubicBezTo>
                  <a:cubicBezTo>
                    <a:pt x="153455" y="308827"/>
                    <a:pt x="154256" y="387566"/>
                    <a:pt x="151586" y="462307"/>
                  </a:cubicBezTo>
                  <a:lnTo>
                    <a:pt x="162178" y="451109"/>
                  </a:lnTo>
                  <a:cubicBezTo>
                    <a:pt x="163602" y="405518"/>
                    <a:pt x="190483" y="353884"/>
                    <a:pt x="263383" y="353884"/>
                  </a:cubicBezTo>
                  <a:cubicBezTo>
                    <a:pt x="269436" y="353884"/>
                    <a:pt x="273441" y="357972"/>
                    <a:pt x="273441" y="364015"/>
                  </a:cubicBezTo>
                  <a:cubicBezTo>
                    <a:pt x="273441" y="433868"/>
                    <a:pt x="218255" y="462040"/>
                    <a:pt x="178823" y="464884"/>
                  </a:cubicBezTo>
                  <a:cubicBezTo>
                    <a:pt x="174639" y="471816"/>
                    <a:pt x="165026" y="484969"/>
                    <a:pt x="150161" y="495100"/>
                  </a:cubicBezTo>
                  <a:cubicBezTo>
                    <a:pt x="148292" y="533581"/>
                    <a:pt x="145622" y="569396"/>
                    <a:pt x="142862" y="597568"/>
                  </a:cubicBezTo>
                  <a:cubicBezTo>
                    <a:pt x="140815" y="602634"/>
                    <a:pt x="136721" y="606722"/>
                    <a:pt x="131647" y="606722"/>
                  </a:cubicBezTo>
                  <a:cubicBezTo>
                    <a:pt x="125594" y="605656"/>
                    <a:pt x="120521" y="601656"/>
                    <a:pt x="121589" y="595613"/>
                  </a:cubicBezTo>
                  <a:cubicBezTo>
                    <a:pt x="127108" y="541313"/>
                    <a:pt x="131469" y="465417"/>
                    <a:pt x="131736" y="396453"/>
                  </a:cubicBezTo>
                  <a:cubicBezTo>
                    <a:pt x="122657" y="383567"/>
                    <a:pt x="114023" y="377079"/>
                    <a:pt x="109840" y="374147"/>
                  </a:cubicBezTo>
                  <a:cubicBezTo>
                    <a:pt x="70319" y="373436"/>
                    <a:pt x="10147" y="345886"/>
                    <a:pt x="10147" y="273012"/>
                  </a:cubicBezTo>
                  <a:cubicBezTo>
                    <a:pt x="10147" y="266968"/>
                    <a:pt x="14242" y="262880"/>
                    <a:pt x="20295" y="262880"/>
                  </a:cubicBezTo>
                  <a:cubicBezTo>
                    <a:pt x="91681" y="262880"/>
                    <a:pt x="119008" y="312470"/>
                    <a:pt x="121411" y="357439"/>
                  </a:cubicBezTo>
                  <a:cubicBezTo>
                    <a:pt x="124081" y="359305"/>
                    <a:pt x="127642" y="361971"/>
                    <a:pt x="131558" y="365704"/>
                  </a:cubicBezTo>
                  <a:cubicBezTo>
                    <a:pt x="130935" y="324646"/>
                    <a:pt x="128621" y="287942"/>
                    <a:pt x="123814" y="262258"/>
                  </a:cubicBezTo>
                  <a:cubicBezTo>
                    <a:pt x="106279" y="259237"/>
                    <a:pt x="92660" y="246350"/>
                    <a:pt x="89189" y="229554"/>
                  </a:cubicBezTo>
                  <a:cubicBezTo>
                    <a:pt x="73968" y="235597"/>
                    <a:pt x="56700" y="233553"/>
                    <a:pt x="42547" y="219422"/>
                  </a:cubicBezTo>
                  <a:cubicBezTo>
                    <a:pt x="30442" y="207247"/>
                    <a:pt x="28395" y="194183"/>
                    <a:pt x="29374" y="185029"/>
                  </a:cubicBezTo>
                  <a:cubicBezTo>
                    <a:pt x="29374" y="181030"/>
                    <a:pt x="31421" y="176942"/>
                    <a:pt x="32400" y="173920"/>
                  </a:cubicBezTo>
                  <a:cubicBezTo>
                    <a:pt x="14242" y="169832"/>
                    <a:pt x="0" y="152680"/>
                    <a:pt x="0" y="131440"/>
                  </a:cubicBezTo>
                  <a:cubicBezTo>
                    <a:pt x="0" y="111266"/>
                    <a:pt x="14242" y="93048"/>
                    <a:pt x="33468" y="88960"/>
                  </a:cubicBezTo>
                  <a:cubicBezTo>
                    <a:pt x="32400" y="85938"/>
                    <a:pt x="31421" y="81939"/>
                    <a:pt x="30442" y="77851"/>
                  </a:cubicBezTo>
                  <a:cubicBezTo>
                    <a:pt x="29374" y="68786"/>
                    <a:pt x="30442" y="55633"/>
                    <a:pt x="43616" y="43458"/>
                  </a:cubicBezTo>
                  <a:cubicBezTo>
                    <a:pt x="55721" y="31371"/>
                    <a:pt x="68895" y="29327"/>
                    <a:pt x="77974" y="30305"/>
                  </a:cubicBezTo>
                  <a:cubicBezTo>
                    <a:pt x="82068" y="30305"/>
                    <a:pt x="86074" y="32349"/>
                    <a:pt x="90168" y="33327"/>
                  </a:cubicBezTo>
                  <a:cubicBezTo>
                    <a:pt x="94174" y="14130"/>
                    <a:pt x="111442" y="0"/>
                    <a:pt x="131647"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任意多边形: 形状 16">
              <a:extLst>
                <a:ext uri="{FF2B5EF4-FFF2-40B4-BE49-F238E27FC236}">
                  <a16:creationId xmlns:a16="http://schemas.microsoft.com/office/drawing/2014/main" id="{0558A57E-0D91-2BDE-B260-DEEF6589C096}"/>
                </a:ext>
              </a:extLst>
            </p:cNvPr>
            <p:cNvSpPr/>
            <p:nvPr/>
          </p:nvSpPr>
          <p:spPr>
            <a:xfrm>
              <a:off x="7074851" y="5748076"/>
              <a:ext cx="317947" cy="386024"/>
            </a:xfrm>
            <a:custGeom>
              <a:avLst/>
              <a:gdLst>
                <a:gd name="connsiteX0" fmla="*/ 230970 w 501664"/>
                <a:gd name="connsiteY0" fmla="*/ 548396 h 609076"/>
                <a:gd name="connsiteX1" fmla="*/ 230970 w 501664"/>
                <a:gd name="connsiteY1" fmla="*/ 568117 h 609076"/>
                <a:gd name="connsiteX2" fmla="*/ 271227 w 501664"/>
                <a:gd name="connsiteY2" fmla="*/ 568117 h 609076"/>
                <a:gd name="connsiteX3" fmla="*/ 271227 w 501664"/>
                <a:gd name="connsiteY3" fmla="*/ 548396 h 609076"/>
                <a:gd name="connsiteX4" fmla="*/ 230970 w 501664"/>
                <a:gd name="connsiteY4" fmla="*/ 507437 h 609076"/>
                <a:gd name="connsiteX5" fmla="*/ 230970 w 501664"/>
                <a:gd name="connsiteY5" fmla="*/ 527916 h 609076"/>
                <a:gd name="connsiteX6" fmla="*/ 271227 w 501664"/>
                <a:gd name="connsiteY6" fmla="*/ 527916 h 609076"/>
                <a:gd name="connsiteX7" fmla="*/ 271227 w 501664"/>
                <a:gd name="connsiteY7" fmla="*/ 507437 h 609076"/>
                <a:gd name="connsiteX8" fmla="*/ 230970 w 501664"/>
                <a:gd name="connsiteY8" fmla="*/ 467236 h 609076"/>
                <a:gd name="connsiteX9" fmla="*/ 230970 w 501664"/>
                <a:gd name="connsiteY9" fmla="*/ 487716 h 609076"/>
                <a:gd name="connsiteX10" fmla="*/ 271227 w 501664"/>
                <a:gd name="connsiteY10" fmla="*/ 487716 h 609076"/>
                <a:gd name="connsiteX11" fmla="*/ 271227 w 501664"/>
                <a:gd name="connsiteY11" fmla="*/ 467236 h 609076"/>
                <a:gd name="connsiteX12" fmla="*/ 230970 w 501664"/>
                <a:gd name="connsiteY12" fmla="*/ 427036 h 609076"/>
                <a:gd name="connsiteX13" fmla="*/ 230970 w 501664"/>
                <a:gd name="connsiteY13" fmla="*/ 446757 h 609076"/>
                <a:gd name="connsiteX14" fmla="*/ 271227 w 501664"/>
                <a:gd name="connsiteY14" fmla="*/ 446757 h 609076"/>
                <a:gd name="connsiteX15" fmla="*/ 271227 w 501664"/>
                <a:gd name="connsiteY15" fmla="*/ 427036 h 609076"/>
                <a:gd name="connsiteX16" fmla="*/ 291736 w 501664"/>
                <a:gd name="connsiteY16" fmla="*/ 409590 h 609076"/>
                <a:gd name="connsiteX17" fmla="*/ 291736 w 501664"/>
                <a:gd name="connsiteY17" fmla="*/ 490750 h 609076"/>
                <a:gd name="connsiteX18" fmla="*/ 402634 w 501664"/>
                <a:gd name="connsiteY18" fmla="*/ 533226 h 609076"/>
                <a:gd name="connsiteX19" fmla="*/ 387443 w 501664"/>
                <a:gd name="connsiteY19" fmla="*/ 434621 h 609076"/>
                <a:gd name="connsiteX20" fmla="*/ 210461 w 501664"/>
                <a:gd name="connsiteY20" fmla="*/ 409590 h 609076"/>
                <a:gd name="connsiteX21" fmla="*/ 113995 w 501664"/>
                <a:gd name="connsiteY21" fmla="*/ 434621 h 609076"/>
                <a:gd name="connsiteX22" fmla="*/ 98804 w 501664"/>
                <a:gd name="connsiteY22" fmla="*/ 533226 h 609076"/>
                <a:gd name="connsiteX23" fmla="*/ 210461 w 501664"/>
                <a:gd name="connsiteY23" fmla="*/ 490750 h 609076"/>
                <a:gd name="connsiteX24" fmla="*/ 230970 w 501664"/>
                <a:gd name="connsiteY24" fmla="*/ 386077 h 609076"/>
                <a:gd name="connsiteX25" fmla="*/ 230970 w 501664"/>
                <a:gd name="connsiteY25" fmla="*/ 406556 h 609076"/>
                <a:gd name="connsiteX26" fmla="*/ 271227 w 501664"/>
                <a:gd name="connsiteY26" fmla="*/ 406556 h 609076"/>
                <a:gd name="connsiteX27" fmla="*/ 271227 w 501664"/>
                <a:gd name="connsiteY27" fmla="*/ 386077 h 609076"/>
                <a:gd name="connsiteX28" fmla="*/ 291736 w 501664"/>
                <a:gd name="connsiteY28" fmla="*/ 345876 h 609076"/>
                <a:gd name="connsiteX29" fmla="*/ 291736 w 501664"/>
                <a:gd name="connsiteY29" fmla="*/ 388352 h 609076"/>
                <a:gd name="connsiteX30" fmla="*/ 384404 w 501664"/>
                <a:gd name="connsiteY30" fmla="*/ 413383 h 609076"/>
                <a:gd name="connsiteX31" fmla="*/ 373770 w 501664"/>
                <a:gd name="connsiteY31" fmla="*/ 345876 h 609076"/>
                <a:gd name="connsiteX32" fmla="*/ 301611 w 501664"/>
                <a:gd name="connsiteY32" fmla="*/ 345876 h 609076"/>
                <a:gd name="connsiteX33" fmla="*/ 230970 w 501664"/>
                <a:gd name="connsiteY33" fmla="*/ 345876 h 609076"/>
                <a:gd name="connsiteX34" fmla="*/ 230970 w 501664"/>
                <a:gd name="connsiteY34" fmla="*/ 366356 h 609076"/>
                <a:gd name="connsiteX35" fmla="*/ 271227 w 501664"/>
                <a:gd name="connsiteY35" fmla="*/ 366356 h 609076"/>
                <a:gd name="connsiteX36" fmla="*/ 271227 w 501664"/>
                <a:gd name="connsiteY36" fmla="*/ 345876 h 609076"/>
                <a:gd name="connsiteX37" fmla="*/ 127668 w 501664"/>
                <a:gd name="connsiteY37" fmla="*/ 345876 h 609076"/>
                <a:gd name="connsiteX38" fmla="*/ 117793 w 501664"/>
                <a:gd name="connsiteY38" fmla="*/ 413383 h 609076"/>
                <a:gd name="connsiteX39" fmla="*/ 210461 w 501664"/>
                <a:gd name="connsiteY39" fmla="*/ 388352 h 609076"/>
                <a:gd name="connsiteX40" fmla="*/ 210461 w 501664"/>
                <a:gd name="connsiteY40" fmla="*/ 345876 h 609076"/>
                <a:gd name="connsiteX41" fmla="*/ 200587 w 501664"/>
                <a:gd name="connsiteY41" fmla="*/ 345876 h 609076"/>
                <a:gd name="connsiteX42" fmla="*/ 230555 w 501664"/>
                <a:gd name="connsiteY42" fmla="*/ 264757 h 609076"/>
                <a:gd name="connsiteX43" fmla="*/ 240851 w 501664"/>
                <a:gd name="connsiteY43" fmla="*/ 274992 h 609076"/>
                <a:gd name="connsiteX44" fmla="*/ 230555 w 501664"/>
                <a:gd name="connsiteY44" fmla="*/ 285227 h 609076"/>
                <a:gd name="connsiteX45" fmla="*/ 220336 w 501664"/>
                <a:gd name="connsiteY45" fmla="*/ 275069 h 609076"/>
                <a:gd name="connsiteX46" fmla="*/ 220336 w 501664"/>
                <a:gd name="connsiteY46" fmla="*/ 274915 h 609076"/>
                <a:gd name="connsiteX47" fmla="*/ 220336 w 501664"/>
                <a:gd name="connsiteY47" fmla="*/ 224516 h 609076"/>
                <a:gd name="connsiteX48" fmla="*/ 220336 w 501664"/>
                <a:gd name="connsiteY48" fmla="*/ 274915 h 609076"/>
                <a:gd name="connsiteX49" fmla="*/ 220259 w 501664"/>
                <a:gd name="connsiteY49" fmla="*/ 274992 h 609076"/>
                <a:gd name="connsiteX50" fmla="*/ 220336 w 501664"/>
                <a:gd name="connsiteY50" fmla="*/ 275069 h 609076"/>
                <a:gd name="connsiteX51" fmla="*/ 220336 w 501664"/>
                <a:gd name="connsiteY51" fmla="*/ 275336 h 609076"/>
                <a:gd name="connsiteX52" fmla="*/ 220336 w 501664"/>
                <a:gd name="connsiteY52" fmla="*/ 325397 h 609076"/>
                <a:gd name="connsiteX53" fmla="*/ 281102 w 501664"/>
                <a:gd name="connsiteY53" fmla="*/ 325397 h 609076"/>
                <a:gd name="connsiteX54" fmla="*/ 281102 w 501664"/>
                <a:gd name="connsiteY54" fmla="*/ 224516 h 609076"/>
                <a:gd name="connsiteX55" fmla="*/ 402634 w 501664"/>
                <a:gd name="connsiteY55" fmla="*/ 82677 h 609076"/>
                <a:gd name="connsiteX56" fmla="*/ 402634 w 501664"/>
                <a:gd name="connsiteY56" fmla="*/ 110741 h 609076"/>
                <a:gd name="connsiteX57" fmla="*/ 443652 w 501664"/>
                <a:gd name="connsiteY57" fmla="*/ 140323 h 609076"/>
                <a:gd name="connsiteX58" fmla="*/ 443652 w 501664"/>
                <a:gd name="connsiteY58" fmla="*/ 82677 h 609076"/>
                <a:gd name="connsiteX59" fmla="*/ 249959 w 501664"/>
                <a:gd name="connsiteY59" fmla="*/ 74333 h 609076"/>
                <a:gd name="connsiteX60" fmla="*/ 179319 w 501664"/>
                <a:gd name="connsiteY60" fmla="*/ 123636 h 609076"/>
                <a:gd name="connsiteX61" fmla="*/ 200587 w 501664"/>
                <a:gd name="connsiteY61" fmla="*/ 123636 h 609076"/>
                <a:gd name="connsiteX62" fmla="*/ 210461 w 501664"/>
                <a:gd name="connsiteY62" fmla="*/ 133496 h 609076"/>
                <a:gd name="connsiteX63" fmla="*/ 200587 w 501664"/>
                <a:gd name="connsiteY63" fmla="*/ 143357 h 609076"/>
                <a:gd name="connsiteX64" fmla="*/ 149695 w 501664"/>
                <a:gd name="connsiteY64" fmla="*/ 143357 h 609076"/>
                <a:gd name="connsiteX65" fmla="*/ 105640 w 501664"/>
                <a:gd name="connsiteY65" fmla="*/ 173697 h 609076"/>
                <a:gd name="connsiteX66" fmla="*/ 149695 w 501664"/>
                <a:gd name="connsiteY66" fmla="*/ 173697 h 609076"/>
                <a:gd name="connsiteX67" fmla="*/ 159570 w 501664"/>
                <a:gd name="connsiteY67" fmla="*/ 184316 h 609076"/>
                <a:gd name="connsiteX68" fmla="*/ 149695 w 501664"/>
                <a:gd name="connsiteY68" fmla="*/ 194176 h 609076"/>
                <a:gd name="connsiteX69" fmla="*/ 98804 w 501664"/>
                <a:gd name="connsiteY69" fmla="*/ 194176 h 609076"/>
                <a:gd name="connsiteX70" fmla="*/ 98804 w 501664"/>
                <a:gd name="connsiteY70" fmla="*/ 224516 h 609076"/>
                <a:gd name="connsiteX71" fmla="*/ 170204 w 501664"/>
                <a:gd name="connsiteY71" fmla="*/ 224516 h 609076"/>
                <a:gd name="connsiteX72" fmla="*/ 180078 w 501664"/>
                <a:gd name="connsiteY72" fmla="*/ 234377 h 609076"/>
                <a:gd name="connsiteX73" fmla="*/ 170204 w 501664"/>
                <a:gd name="connsiteY73" fmla="*/ 244996 h 609076"/>
                <a:gd name="connsiteX74" fmla="*/ 98804 w 501664"/>
                <a:gd name="connsiteY74" fmla="*/ 244996 h 609076"/>
                <a:gd name="connsiteX75" fmla="*/ 98804 w 501664"/>
                <a:gd name="connsiteY75" fmla="*/ 275336 h 609076"/>
                <a:gd name="connsiteX76" fmla="*/ 149695 w 501664"/>
                <a:gd name="connsiteY76" fmla="*/ 275336 h 609076"/>
                <a:gd name="connsiteX77" fmla="*/ 159570 w 501664"/>
                <a:gd name="connsiteY77" fmla="*/ 285196 h 609076"/>
                <a:gd name="connsiteX78" fmla="*/ 149695 w 501664"/>
                <a:gd name="connsiteY78" fmla="*/ 295057 h 609076"/>
                <a:gd name="connsiteX79" fmla="*/ 98804 w 501664"/>
                <a:gd name="connsiteY79" fmla="*/ 295057 h 609076"/>
                <a:gd name="connsiteX80" fmla="*/ 98804 w 501664"/>
                <a:gd name="connsiteY80" fmla="*/ 325397 h 609076"/>
                <a:gd name="connsiteX81" fmla="*/ 200587 w 501664"/>
                <a:gd name="connsiteY81" fmla="*/ 325397 h 609076"/>
                <a:gd name="connsiteX82" fmla="*/ 200587 w 501664"/>
                <a:gd name="connsiteY82" fmla="*/ 204037 h 609076"/>
                <a:gd name="connsiteX83" fmla="*/ 301611 w 501664"/>
                <a:gd name="connsiteY83" fmla="*/ 204037 h 609076"/>
                <a:gd name="connsiteX84" fmla="*/ 301611 w 501664"/>
                <a:gd name="connsiteY84" fmla="*/ 325397 h 609076"/>
                <a:gd name="connsiteX85" fmla="*/ 402634 w 501664"/>
                <a:gd name="connsiteY85" fmla="*/ 325397 h 609076"/>
                <a:gd name="connsiteX86" fmla="*/ 402634 w 501664"/>
                <a:gd name="connsiteY86" fmla="*/ 295057 h 609076"/>
                <a:gd name="connsiteX87" fmla="*/ 331994 w 501664"/>
                <a:gd name="connsiteY87" fmla="*/ 295057 h 609076"/>
                <a:gd name="connsiteX88" fmla="*/ 322119 w 501664"/>
                <a:gd name="connsiteY88" fmla="*/ 285196 h 609076"/>
                <a:gd name="connsiteX89" fmla="*/ 331994 w 501664"/>
                <a:gd name="connsiteY89" fmla="*/ 275336 h 609076"/>
                <a:gd name="connsiteX90" fmla="*/ 402634 w 501664"/>
                <a:gd name="connsiteY90" fmla="*/ 275336 h 609076"/>
                <a:gd name="connsiteX91" fmla="*/ 402634 w 501664"/>
                <a:gd name="connsiteY91" fmla="*/ 244996 h 609076"/>
                <a:gd name="connsiteX92" fmla="*/ 352502 w 501664"/>
                <a:gd name="connsiteY92" fmla="*/ 244996 h 609076"/>
                <a:gd name="connsiteX93" fmla="*/ 341868 w 501664"/>
                <a:gd name="connsiteY93" fmla="*/ 234377 h 609076"/>
                <a:gd name="connsiteX94" fmla="*/ 352502 w 501664"/>
                <a:gd name="connsiteY94" fmla="*/ 224516 h 609076"/>
                <a:gd name="connsiteX95" fmla="*/ 402634 w 501664"/>
                <a:gd name="connsiteY95" fmla="*/ 224516 h 609076"/>
                <a:gd name="connsiteX96" fmla="*/ 402634 w 501664"/>
                <a:gd name="connsiteY96" fmla="*/ 194176 h 609076"/>
                <a:gd name="connsiteX97" fmla="*/ 311485 w 501664"/>
                <a:gd name="connsiteY97" fmla="*/ 194176 h 609076"/>
                <a:gd name="connsiteX98" fmla="*/ 301611 w 501664"/>
                <a:gd name="connsiteY98" fmla="*/ 184316 h 609076"/>
                <a:gd name="connsiteX99" fmla="*/ 311485 w 501664"/>
                <a:gd name="connsiteY99" fmla="*/ 173697 h 609076"/>
                <a:gd name="connsiteX100" fmla="*/ 386683 w 501664"/>
                <a:gd name="connsiteY100" fmla="*/ 173697 h 609076"/>
                <a:gd name="connsiteX101" fmla="*/ 344906 w 501664"/>
                <a:gd name="connsiteY101" fmla="*/ 143357 h 609076"/>
                <a:gd name="connsiteX102" fmla="*/ 341868 w 501664"/>
                <a:gd name="connsiteY102" fmla="*/ 143357 h 609076"/>
                <a:gd name="connsiteX103" fmla="*/ 271227 w 501664"/>
                <a:gd name="connsiteY103" fmla="*/ 143357 h 609076"/>
                <a:gd name="connsiteX104" fmla="*/ 261353 w 501664"/>
                <a:gd name="connsiteY104" fmla="*/ 133496 h 609076"/>
                <a:gd name="connsiteX105" fmla="*/ 271227 w 501664"/>
                <a:gd name="connsiteY105" fmla="*/ 123636 h 609076"/>
                <a:gd name="connsiteX106" fmla="*/ 317562 w 501664"/>
                <a:gd name="connsiteY106" fmla="*/ 123636 h 609076"/>
                <a:gd name="connsiteX107" fmla="*/ 250719 w 501664"/>
                <a:gd name="connsiteY107" fmla="*/ 24272 h 609076"/>
                <a:gd name="connsiteX108" fmla="*/ 21327 w 501664"/>
                <a:gd name="connsiteY108" fmla="*/ 183557 h 609076"/>
                <a:gd name="connsiteX109" fmla="*/ 31201 w 501664"/>
                <a:gd name="connsiteY109" fmla="*/ 201003 h 609076"/>
                <a:gd name="connsiteX110" fmla="*/ 79055 w 501664"/>
                <a:gd name="connsiteY110" fmla="*/ 168387 h 609076"/>
                <a:gd name="connsiteX111" fmla="*/ 250719 w 501664"/>
                <a:gd name="connsiteY111" fmla="*/ 49303 h 609076"/>
                <a:gd name="connsiteX112" fmla="*/ 423143 w 501664"/>
                <a:gd name="connsiteY112" fmla="*/ 175214 h 609076"/>
                <a:gd name="connsiteX113" fmla="*/ 470237 w 501664"/>
                <a:gd name="connsiteY113" fmla="*/ 210105 h 609076"/>
                <a:gd name="connsiteX114" fmla="*/ 480871 w 501664"/>
                <a:gd name="connsiteY114" fmla="*/ 191901 h 609076"/>
                <a:gd name="connsiteX115" fmla="*/ 463401 w 501664"/>
                <a:gd name="connsiteY115" fmla="*/ 179765 h 609076"/>
                <a:gd name="connsiteX116" fmla="*/ 388962 w 501664"/>
                <a:gd name="connsiteY116" fmla="*/ 125153 h 609076"/>
                <a:gd name="connsiteX117" fmla="*/ 402640 w 501664"/>
                <a:gd name="connsiteY117" fmla="*/ 12184 h 609076"/>
                <a:gd name="connsiteX118" fmla="*/ 413253 w 501664"/>
                <a:gd name="connsiteY118" fmla="*/ 22044 h 609076"/>
                <a:gd name="connsiteX119" fmla="*/ 413253 w 501664"/>
                <a:gd name="connsiteY119" fmla="*/ 32662 h 609076"/>
                <a:gd name="connsiteX120" fmla="*/ 402640 w 501664"/>
                <a:gd name="connsiteY120" fmla="*/ 42522 h 609076"/>
                <a:gd name="connsiteX121" fmla="*/ 392784 w 501664"/>
                <a:gd name="connsiteY121" fmla="*/ 32662 h 609076"/>
                <a:gd name="connsiteX122" fmla="*/ 392784 w 501664"/>
                <a:gd name="connsiteY122" fmla="*/ 22044 h 609076"/>
                <a:gd name="connsiteX123" fmla="*/ 402640 w 501664"/>
                <a:gd name="connsiteY123" fmla="*/ 12184 h 609076"/>
                <a:gd name="connsiteX124" fmla="*/ 432978 w 501664"/>
                <a:gd name="connsiteY124" fmla="*/ 2315 h 609076"/>
                <a:gd name="connsiteX125" fmla="*/ 443591 w 501664"/>
                <a:gd name="connsiteY125" fmla="*/ 12178 h 609076"/>
                <a:gd name="connsiteX126" fmla="*/ 443591 w 501664"/>
                <a:gd name="connsiteY126" fmla="*/ 42528 h 609076"/>
                <a:gd name="connsiteX127" fmla="*/ 432978 w 501664"/>
                <a:gd name="connsiteY127" fmla="*/ 52391 h 609076"/>
                <a:gd name="connsiteX128" fmla="*/ 423122 w 501664"/>
                <a:gd name="connsiteY128" fmla="*/ 42528 h 609076"/>
                <a:gd name="connsiteX129" fmla="*/ 423122 w 501664"/>
                <a:gd name="connsiteY129" fmla="*/ 12178 h 609076"/>
                <a:gd name="connsiteX130" fmla="*/ 432978 w 501664"/>
                <a:gd name="connsiteY130" fmla="*/ 2315 h 609076"/>
                <a:gd name="connsiteX131" fmla="*/ 250719 w 501664"/>
                <a:gd name="connsiteY131" fmla="*/ 0 h 609076"/>
                <a:gd name="connsiteX132" fmla="*/ 257555 w 501664"/>
                <a:gd name="connsiteY132" fmla="*/ 4551 h 609076"/>
                <a:gd name="connsiteX133" fmla="*/ 382885 w 501664"/>
                <a:gd name="connsiteY133" fmla="*/ 95571 h 609076"/>
                <a:gd name="connsiteX134" fmla="*/ 382885 w 501664"/>
                <a:gd name="connsiteY134" fmla="*/ 62956 h 609076"/>
                <a:gd name="connsiteX135" fmla="*/ 463401 w 501664"/>
                <a:gd name="connsiteY135" fmla="*/ 62956 h 609076"/>
                <a:gd name="connsiteX136" fmla="*/ 463401 w 501664"/>
                <a:gd name="connsiteY136" fmla="*/ 154734 h 609076"/>
                <a:gd name="connsiteX137" fmla="*/ 494543 w 501664"/>
                <a:gd name="connsiteY137" fmla="*/ 177489 h 609076"/>
                <a:gd name="connsiteX138" fmla="*/ 499101 w 501664"/>
                <a:gd name="connsiteY138" fmla="*/ 200244 h 609076"/>
                <a:gd name="connsiteX139" fmla="*/ 486188 w 501664"/>
                <a:gd name="connsiteY139" fmla="*/ 222999 h 609076"/>
                <a:gd name="connsiteX140" fmla="*/ 474794 w 501664"/>
                <a:gd name="connsiteY140" fmla="*/ 231343 h 609076"/>
                <a:gd name="connsiteX141" fmla="*/ 470996 w 501664"/>
                <a:gd name="connsiteY141" fmla="*/ 231343 h 609076"/>
                <a:gd name="connsiteX142" fmla="*/ 461122 w 501664"/>
                <a:gd name="connsiteY142" fmla="*/ 228309 h 609076"/>
                <a:gd name="connsiteX143" fmla="*/ 423143 w 501664"/>
                <a:gd name="connsiteY143" fmla="*/ 200244 h 609076"/>
                <a:gd name="connsiteX144" fmla="*/ 423143 w 501664"/>
                <a:gd name="connsiteY144" fmla="*/ 345876 h 609076"/>
                <a:gd name="connsiteX145" fmla="*/ 394279 w 501664"/>
                <a:gd name="connsiteY145" fmla="*/ 345876 h 609076"/>
                <a:gd name="connsiteX146" fmla="*/ 406432 w 501664"/>
                <a:gd name="connsiteY146" fmla="*/ 425519 h 609076"/>
                <a:gd name="connsiteX147" fmla="*/ 431498 w 501664"/>
                <a:gd name="connsiteY147" fmla="*/ 588597 h 609076"/>
                <a:gd name="connsiteX148" fmla="*/ 443652 w 501664"/>
                <a:gd name="connsiteY148" fmla="*/ 588597 h 609076"/>
                <a:gd name="connsiteX149" fmla="*/ 453526 w 501664"/>
                <a:gd name="connsiteY149" fmla="*/ 598457 h 609076"/>
                <a:gd name="connsiteX150" fmla="*/ 443652 w 501664"/>
                <a:gd name="connsiteY150" fmla="*/ 609076 h 609076"/>
                <a:gd name="connsiteX151" fmla="*/ 402634 w 501664"/>
                <a:gd name="connsiteY151" fmla="*/ 609076 h 609076"/>
                <a:gd name="connsiteX152" fmla="*/ 392760 w 501664"/>
                <a:gd name="connsiteY152" fmla="*/ 598457 h 609076"/>
                <a:gd name="connsiteX153" fmla="*/ 402634 w 501664"/>
                <a:gd name="connsiteY153" fmla="*/ 588597 h 609076"/>
                <a:gd name="connsiteX154" fmla="*/ 410990 w 501664"/>
                <a:gd name="connsiteY154" fmla="*/ 588597 h 609076"/>
                <a:gd name="connsiteX155" fmla="*/ 406432 w 501664"/>
                <a:gd name="connsiteY155" fmla="*/ 556739 h 609076"/>
                <a:gd name="connsiteX156" fmla="*/ 291736 w 501664"/>
                <a:gd name="connsiteY156" fmla="*/ 511988 h 609076"/>
                <a:gd name="connsiteX157" fmla="*/ 291736 w 501664"/>
                <a:gd name="connsiteY157" fmla="*/ 609076 h 609076"/>
                <a:gd name="connsiteX158" fmla="*/ 271227 w 501664"/>
                <a:gd name="connsiteY158" fmla="*/ 609076 h 609076"/>
                <a:gd name="connsiteX159" fmla="*/ 271227 w 501664"/>
                <a:gd name="connsiteY159" fmla="*/ 588597 h 609076"/>
                <a:gd name="connsiteX160" fmla="*/ 230970 w 501664"/>
                <a:gd name="connsiteY160" fmla="*/ 588597 h 609076"/>
                <a:gd name="connsiteX161" fmla="*/ 230970 w 501664"/>
                <a:gd name="connsiteY161" fmla="*/ 609076 h 609076"/>
                <a:gd name="connsiteX162" fmla="*/ 210461 w 501664"/>
                <a:gd name="connsiteY162" fmla="*/ 609076 h 609076"/>
                <a:gd name="connsiteX163" fmla="*/ 210461 w 501664"/>
                <a:gd name="connsiteY163" fmla="*/ 511988 h 609076"/>
                <a:gd name="connsiteX164" fmla="*/ 95765 w 501664"/>
                <a:gd name="connsiteY164" fmla="*/ 556739 h 609076"/>
                <a:gd name="connsiteX165" fmla="*/ 90448 w 501664"/>
                <a:gd name="connsiteY165" fmla="*/ 588597 h 609076"/>
                <a:gd name="connsiteX166" fmla="*/ 98804 w 501664"/>
                <a:gd name="connsiteY166" fmla="*/ 588597 h 609076"/>
                <a:gd name="connsiteX167" fmla="*/ 109438 w 501664"/>
                <a:gd name="connsiteY167" fmla="*/ 598457 h 609076"/>
                <a:gd name="connsiteX168" fmla="*/ 98804 w 501664"/>
                <a:gd name="connsiteY168" fmla="*/ 609076 h 609076"/>
                <a:gd name="connsiteX169" fmla="*/ 58546 w 501664"/>
                <a:gd name="connsiteY169" fmla="*/ 609076 h 609076"/>
                <a:gd name="connsiteX170" fmla="*/ 48672 w 501664"/>
                <a:gd name="connsiteY170" fmla="*/ 598457 h 609076"/>
                <a:gd name="connsiteX171" fmla="*/ 58546 w 501664"/>
                <a:gd name="connsiteY171" fmla="*/ 588597 h 609076"/>
                <a:gd name="connsiteX172" fmla="*/ 69940 w 501664"/>
                <a:gd name="connsiteY172" fmla="*/ 588597 h 609076"/>
                <a:gd name="connsiteX173" fmla="*/ 95006 w 501664"/>
                <a:gd name="connsiteY173" fmla="*/ 425519 h 609076"/>
                <a:gd name="connsiteX174" fmla="*/ 107159 w 501664"/>
                <a:gd name="connsiteY174" fmla="*/ 345876 h 609076"/>
                <a:gd name="connsiteX175" fmla="*/ 79055 w 501664"/>
                <a:gd name="connsiteY175" fmla="*/ 345876 h 609076"/>
                <a:gd name="connsiteX176" fmla="*/ 79055 w 501664"/>
                <a:gd name="connsiteY176" fmla="*/ 192659 h 609076"/>
                <a:gd name="connsiteX177" fmla="*/ 40316 w 501664"/>
                <a:gd name="connsiteY177" fmla="*/ 219207 h 609076"/>
                <a:gd name="connsiteX178" fmla="*/ 26644 w 501664"/>
                <a:gd name="connsiteY178" fmla="*/ 222241 h 609076"/>
                <a:gd name="connsiteX179" fmla="*/ 15250 w 501664"/>
                <a:gd name="connsiteY179" fmla="*/ 213897 h 609076"/>
                <a:gd name="connsiteX180" fmla="*/ 2337 w 501664"/>
                <a:gd name="connsiteY180" fmla="*/ 191142 h 609076"/>
                <a:gd name="connsiteX181" fmla="*/ 7654 w 501664"/>
                <a:gd name="connsiteY181" fmla="*/ 168387 h 60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01664" h="609076">
                  <a:moveTo>
                    <a:pt x="230970" y="548396"/>
                  </a:moveTo>
                  <a:lnTo>
                    <a:pt x="230970" y="568117"/>
                  </a:lnTo>
                  <a:lnTo>
                    <a:pt x="271227" y="568117"/>
                  </a:lnTo>
                  <a:lnTo>
                    <a:pt x="271227" y="548396"/>
                  </a:lnTo>
                  <a:close/>
                  <a:moveTo>
                    <a:pt x="230970" y="507437"/>
                  </a:moveTo>
                  <a:lnTo>
                    <a:pt x="230970" y="527916"/>
                  </a:lnTo>
                  <a:lnTo>
                    <a:pt x="271227" y="527916"/>
                  </a:lnTo>
                  <a:lnTo>
                    <a:pt x="271227" y="507437"/>
                  </a:lnTo>
                  <a:close/>
                  <a:moveTo>
                    <a:pt x="230970" y="467236"/>
                  </a:moveTo>
                  <a:lnTo>
                    <a:pt x="230970" y="487716"/>
                  </a:lnTo>
                  <a:lnTo>
                    <a:pt x="271227" y="487716"/>
                  </a:lnTo>
                  <a:lnTo>
                    <a:pt x="271227" y="467236"/>
                  </a:lnTo>
                  <a:close/>
                  <a:moveTo>
                    <a:pt x="230970" y="427036"/>
                  </a:moveTo>
                  <a:lnTo>
                    <a:pt x="230970" y="446757"/>
                  </a:lnTo>
                  <a:lnTo>
                    <a:pt x="271227" y="446757"/>
                  </a:lnTo>
                  <a:lnTo>
                    <a:pt x="271227" y="427036"/>
                  </a:lnTo>
                  <a:close/>
                  <a:moveTo>
                    <a:pt x="291736" y="409590"/>
                  </a:moveTo>
                  <a:lnTo>
                    <a:pt x="291736" y="490750"/>
                  </a:lnTo>
                  <a:lnTo>
                    <a:pt x="402634" y="533226"/>
                  </a:lnTo>
                  <a:lnTo>
                    <a:pt x="387443" y="434621"/>
                  </a:lnTo>
                  <a:close/>
                  <a:moveTo>
                    <a:pt x="210461" y="409590"/>
                  </a:moveTo>
                  <a:lnTo>
                    <a:pt x="113995" y="434621"/>
                  </a:lnTo>
                  <a:lnTo>
                    <a:pt x="98804" y="533226"/>
                  </a:lnTo>
                  <a:lnTo>
                    <a:pt x="210461" y="490750"/>
                  </a:lnTo>
                  <a:close/>
                  <a:moveTo>
                    <a:pt x="230970" y="386077"/>
                  </a:moveTo>
                  <a:lnTo>
                    <a:pt x="230970" y="406556"/>
                  </a:lnTo>
                  <a:lnTo>
                    <a:pt x="271227" y="406556"/>
                  </a:lnTo>
                  <a:lnTo>
                    <a:pt x="271227" y="386077"/>
                  </a:lnTo>
                  <a:close/>
                  <a:moveTo>
                    <a:pt x="291736" y="345876"/>
                  </a:moveTo>
                  <a:lnTo>
                    <a:pt x="291736" y="388352"/>
                  </a:lnTo>
                  <a:lnTo>
                    <a:pt x="384404" y="413383"/>
                  </a:lnTo>
                  <a:lnTo>
                    <a:pt x="373770" y="345876"/>
                  </a:lnTo>
                  <a:lnTo>
                    <a:pt x="301611" y="345876"/>
                  </a:lnTo>
                  <a:close/>
                  <a:moveTo>
                    <a:pt x="230970" y="345876"/>
                  </a:moveTo>
                  <a:lnTo>
                    <a:pt x="230970" y="366356"/>
                  </a:lnTo>
                  <a:lnTo>
                    <a:pt x="271227" y="366356"/>
                  </a:lnTo>
                  <a:lnTo>
                    <a:pt x="271227" y="345876"/>
                  </a:lnTo>
                  <a:close/>
                  <a:moveTo>
                    <a:pt x="127668" y="345876"/>
                  </a:moveTo>
                  <a:lnTo>
                    <a:pt x="117793" y="413383"/>
                  </a:lnTo>
                  <a:lnTo>
                    <a:pt x="210461" y="388352"/>
                  </a:lnTo>
                  <a:lnTo>
                    <a:pt x="210461" y="345876"/>
                  </a:lnTo>
                  <a:lnTo>
                    <a:pt x="200587" y="345876"/>
                  </a:lnTo>
                  <a:close/>
                  <a:moveTo>
                    <a:pt x="230555" y="264757"/>
                  </a:moveTo>
                  <a:cubicBezTo>
                    <a:pt x="236241" y="264757"/>
                    <a:pt x="240851" y="269339"/>
                    <a:pt x="240851" y="274992"/>
                  </a:cubicBezTo>
                  <a:cubicBezTo>
                    <a:pt x="240851" y="280645"/>
                    <a:pt x="236241" y="285227"/>
                    <a:pt x="230555" y="285227"/>
                  </a:cubicBezTo>
                  <a:lnTo>
                    <a:pt x="220336" y="275069"/>
                  </a:lnTo>
                  <a:lnTo>
                    <a:pt x="220336" y="274915"/>
                  </a:lnTo>
                  <a:close/>
                  <a:moveTo>
                    <a:pt x="220336" y="224516"/>
                  </a:moveTo>
                  <a:lnTo>
                    <a:pt x="220336" y="274915"/>
                  </a:lnTo>
                  <a:lnTo>
                    <a:pt x="220259" y="274992"/>
                  </a:lnTo>
                  <a:lnTo>
                    <a:pt x="220336" y="275069"/>
                  </a:lnTo>
                  <a:lnTo>
                    <a:pt x="220336" y="275336"/>
                  </a:lnTo>
                  <a:lnTo>
                    <a:pt x="220336" y="325397"/>
                  </a:lnTo>
                  <a:lnTo>
                    <a:pt x="281102" y="325397"/>
                  </a:lnTo>
                  <a:lnTo>
                    <a:pt x="281102" y="224516"/>
                  </a:lnTo>
                  <a:close/>
                  <a:moveTo>
                    <a:pt x="402634" y="82677"/>
                  </a:moveTo>
                  <a:lnTo>
                    <a:pt x="402634" y="110741"/>
                  </a:lnTo>
                  <a:lnTo>
                    <a:pt x="443652" y="140323"/>
                  </a:lnTo>
                  <a:lnTo>
                    <a:pt x="443652" y="82677"/>
                  </a:lnTo>
                  <a:close/>
                  <a:moveTo>
                    <a:pt x="249959" y="74333"/>
                  </a:moveTo>
                  <a:lnTo>
                    <a:pt x="179319" y="123636"/>
                  </a:lnTo>
                  <a:lnTo>
                    <a:pt x="200587" y="123636"/>
                  </a:lnTo>
                  <a:cubicBezTo>
                    <a:pt x="205904" y="123636"/>
                    <a:pt x="210461" y="128187"/>
                    <a:pt x="210461" y="133496"/>
                  </a:cubicBezTo>
                  <a:cubicBezTo>
                    <a:pt x="210461" y="138806"/>
                    <a:pt x="205904" y="143357"/>
                    <a:pt x="200587" y="143357"/>
                  </a:cubicBezTo>
                  <a:lnTo>
                    <a:pt x="149695" y="143357"/>
                  </a:lnTo>
                  <a:lnTo>
                    <a:pt x="105640" y="173697"/>
                  </a:lnTo>
                  <a:lnTo>
                    <a:pt x="149695" y="173697"/>
                  </a:lnTo>
                  <a:cubicBezTo>
                    <a:pt x="155012" y="173697"/>
                    <a:pt x="159570" y="178248"/>
                    <a:pt x="159570" y="184316"/>
                  </a:cubicBezTo>
                  <a:cubicBezTo>
                    <a:pt x="159570" y="189625"/>
                    <a:pt x="155012" y="194176"/>
                    <a:pt x="149695" y="194176"/>
                  </a:cubicBezTo>
                  <a:lnTo>
                    <a:pt x="98804" y="194176"/>
                  </a:lnTo>
                  <a:lnTo>
                    <a:pt x="98804" y="224516"/>
                  </a:lnTo>
                  <a:lnTo>
                    <a:pt x="170204" y="224516"/>
                  </a:lnTo>
                  <a:cubicBezTo>
                    <a:pt x="175521" y="224516"/>
                    <a:pt x="180078" y="229067"/>
                    <a:pt x="180078" y="234377"/>
                  </a:cubicBezTo>
                  <a:cubicBezTo>
                    <a:pt x="180078" y="240445"/>
                    <a:pt x="175521" y="244996"/>
                    <a:pt x="170204" y="244996"/>
                  </a:cubicBezTo>
                  <a:lnTo>
                    <a:pt x="98804" y="244996"/>
                  </a:lnTo>
                  <a:lnTo>
                    <a:pt x="98804" y="275336"/>
                  </a:lnTo>
                  <a:lnTo>
                    <a:pt x="149695" y="275336"/>
                  </a:lnTo>
                  <a:cubicBezTo>
                    <a:pt x="155012" y="275336"/>
                    <a:pt x="159570" y="279887"/>
                    <a:pt x="159570" y="285196"/>
                  </a:cubicBezTo>
                  <a:cubicBezTo>
                    <a:pt x="159570" y="290506"/>
                    <a:pt x="155012" y="295057"/>
                    <a:pt x="149695" y="295057"/>
                  </a:cubicBezTo>
                  <a:lnTo>
                    <a:pt x="98804" y="295057"/>
                  </a:lnTo>
                  <a:lnTo>
                    <a:pt x="98804" y="325397"/>
                  </a:lnTo>
                  <a:lnTo>
                    <a:pt x="200587" y="325397"/>
                  </a:lnTo>
                  <a:lnTo>
                    <a:pt x="200587" y="204037"/>
                  </a:lnTo>
                  <a:lnTo>
                    <a:pt x="301611" y="204037"/>
                  </a:lnTo>
                  <a:lnTo>
                    <a:pt x="301611" y="325397"/>
                  </a:lnTo>
                  <a:lnTo>
                    <a:pt x="402634" y="325397"/>
                  </a:lnTo>
                  <a:lnTo>
                    <a:pt x="402634" y="295057"/>
                  </a:lnTo>
                  <a:lnTo>
                    <a:pt x="331994" y="295057"/>
                  </a:lnTo>
                  <a:cubicBezTo>
                    <a:pt x="326677" y="295057"/>
                    <a:pt x="322119" y="290506"/>
                    <a:pt x="322119" y="285196"/>
                  </a:cubicBezTo>
                  <a:cubicBezTo>
                    <a:pt x="322119" y="279887"/>
                    <a:pt x="326677" y="275336"/>
                    <a:pt x="331994" y="275336"/>
                  </a:cubicBezTo>
                  <a:lnTo>
                    <a:pt x="402634" y="275336"/>
                  </a:lnTo>
                  <a:lnTo>
                    <a:pt x="402634" y="244996"/>
                  </a:lnTo>
                  <a:lnTo>
                    <a:pt x="352502" y="244996"/>
                  </a:lnTo>
                  <a:cubicBezTo>
                    <a:pt x="346426" y="244996"/>
                    <a:pt x="341868" y="240445"/>
                    <a:pt x="341868" y="234377"/>
                  </a:cubicBezTo>
                  <a:cubicBezTo>
                    <a:pt x="341868" y="229067"/>
                    <a:pt x="346426" y="224516"/>
                    <a:pt x="352502" y="224516"/>
                  </a:cubicBezTo>
                  <a:lnTo>
                    <a:pt x="402634" y="224516"/>
                  </a:lnTo>
                  <a:lnTo>
                    <a:pt x="402634" y="194176"/>
                  </a:lnTo>
                  <a:lnTo>
                    <a:pt x="311485" y="194176"/>
                  </a:lnTo>
                  <a:cubicBezTo>
                    <a:pt x="306168" y="194176"/>
                    <a:pt x="301611" y="189625"/>
                    <a:pt x="301611" y="184316"/>
                  </a:cubicBezTo>
                  <a:cubicBezTo>
                    <a:pt x="301611" y="178248"/>
                    <a:pt x="306168" y="173697"/>
                    <a:pt x="311485" y="173697"/>
                  </a:cubicBezTo>
                  <a:lnTo>
                    <a:pt x="386683" y="173697"/>
                  </a:lnTo>
                  <a:lnTo>
                    <a:pt x="344906" y="143357"/>
                  </a:lnTo>
                  <a:cubicBezTo>
                    <a:pt x="343387" y="143357"/>
                    <a:pt x="342628" y="143357"/>
                    <a:pt x="341868" y="143357"/>
                  </a:cubicBezTo>
                  <a:lnTo>
                    <a:pt x="271227" y="143357"/>
                  </a:lnTo>
                  <a:cubicBezTo>
                    <a:pt x="265910" y="143357"/>
                    <a:pt x="261353" y="138806"/>
                    <a:pt x="261353" y="133496"/>
                  </a:cubicBezTo>
                  <a:cubicBezTo>
                    <a:pt x="261353" y="128187"/>
                    <a:pt x="265910" y="123636"/>
                    <a:pt x="271227" y="123636"/>
                  </a:cubicBezTo>
                  <a:lnTo>
                    <a:pt x="317562" y="123636"/>
                  </a:lnTo>
                  <a:close/>
                  <a:moveTo>
                    <a:pt x="250719" y="24272"/>
                  </a:moveTo>
                  <a:lnTo>
                    <a:pt x="21327" y="183557"/>
                  </a:lnTo>
                  <a:lnTo>
                    <a:pt x="31201" y="201003"/>
                  </a:lnTo>
                  <a:lnTo>
                    <a:pt x="79055" y="168387"/>
                  </a:lnTo>
                  <a:lnTo>
                    <a:pt x="250719" y="49303"/>
                  </a:lnTo>
                  <a:lnTo>
                    <a:pt x="423143" y="175214"/>
                  </a:lnTo>
                  <a:lnTo>
                    <a:pt x="470237" y="210105"/>
                  </a:lnTo>
                  <a:lnTo>
                    <a:pt x="480871" y="191901"/>
                  </a:lnTo>
                  <a:lnTo>
                    <a:pt x="463401" y="179765"/>
                  </a:lnTo>
                  <a:lnTo>
                    <a:pt x="388962" y="125153"/>
                  </a:lnTo>
                  <a:close/>
                  <a:moveTo>
                    <a:pt x="402640" y="12184"/>
                  </a:moveTo>
                  <a:cubicBezTo>
                    <a:pt x="408704" y="12184"/>
                    <a:pt x="413253" y="16735"/>
                    <a:pt x="413253" y="22044"/>
                  </a:cubicBezTo>
                  <a:lnTo>
                    <a:pt x="413253" y="32662"/>
                  </a:lnTo>
                  <a:cubicBezTo>
                    <a:pt x="413253" y="37971"/>
                    <a:pt x="408704" y="42522"/>
                    <a:pt x="402640" y="42522"/>
                  </a:cubicBezTo>
                  <a:cubicBezTo>
                    <a:pt x="397333" y="42522"/>
                    <a:pt x="392784" y="37971"/>
                    <a:pt x="392784" y="32662"/>
                  </a:cubicBezTo>
                  <a:lnTo>
                    <a:pt x="392784" y="22044"/>
                  </a:lnTo>
                  <a:cubicBezTo>
                    <a:pt x="392784" y="16735"/>
                    <a:pt x="397333" y="12184"/>
                    <a:pt x="402640" y="12184"/>
                  </a:cubicBezTo>
                  <a:close/>
                  <a:moveTo>
                    <a:pt x="432978" y="2315"/>
                  </a:moveTo>
                  <a:cubicBezTo>
                    <a:pt x="439042" y="2315"/>
                    <a:pt x="443591" y="6867"/>
                    <a:pt x="443591" y="12178"/>
                  </a:cubicBezTo>
                  <a:lnTo>
                    <a:pt x="443591" y="42528"/>
                  </a:lnTo>
                  <a:cubicBezTo>
                    <a:pt x="443591" y="47839"/>
                    <a:pt x="439042" y="52391"/>
                    <a:pt x="432978" y="52391"/>
                  </a:cubicBezTo>
                  <a:cubicBezTo>
                    <a:pt x="427671" y="52391"/>
                    <a:pt x="423122" y="47839"/>
                    <a:pt x="423122" y="42528"/>
                  </a:cubicBezTo>
                  <a:lnTo>
                    <a:pt x="423122" y="12178"/>
                  </a:lnTo>
                  <a:cubicBezTo>
                    <a:pt x="423122" y="6867"/>
                    <a:pt x="427671" y="2315"/>
                    <a:pt x="432978" y="2315"/>
                  </a:cubicBezTo>
                  <a:close/>
                  <a:moveTo>
                    <a:pt x="250719" y="0"/>
                  </a:moveTo>
                  <a:lnTo>
                    <a:pt x="257555" y="4551"/>
                  </a:lnTo>
                  <a:lnTo>
                    <a:pt x="382885" y="95571"/>
                  </a:lnTo>
                  <a:lnTo>
                    <a:pt x="382885" y="62956"/>
                  </a:lnTo>
                  <a:lnTo>
                    <a:pt x="463401" y="62956"/>
                  </a:lnTo>
                  <a:lnTo>
                    <a:pt x="463401" y="154734"/>
                  </a:lnTo>
                  <a:lnTo>
                    <a:pt x="494543" y="177489"/>
                  </a:lnTo>
                  <a:cubicBezTo>
                    <a:pt x="502139" y="182799"/>
                    <a:pt x="503658" y="192659"/>
                    <a:pt x="499101" y="200244"/>
                  </a:cubicBezTo>
                  <a:lnTo>
                    <a:pt x="486188" y="222999"/>
                  </a:lnTo>
                  <a:cubicBezTo>
                    <a:pt x="483909" y="226792"/>
                    <a:pt x="479352" y="229826"/>
                    <a:pt x="474794" y="231343"/>
                  </a:cubicBezTo>
                  <a:cubicBezTo>
                    <a:pt x="473275" y="231343"/>
                    <a:pt x="472515" y="231343"/>
                    <a:pt x="470996" y="231343"/>
                  </a:cubicBezTo>
                  <a:cubicBezTo>
                    <a:pt x="467198" y="231343"/>
                    <a:pt x="464160" y="229826"/>
                    <a:pt x="461122" y="228309"/>
                  </a:cubicBezTo>
                  <a:lnTo>
                    <a:pt x="423143" y="200244"/>
                  </a:lnTo>
                  <a:lnTo>
                    <a:pt x="423143" y="345876"/>
                  </a:lnTo>
                  <a:lnTo>
                    <a:pt x="394279" y="345876"/>
                  </a:lnTo>
                  <a:lnTo>
                    <a:pt x="406432" y="425519"/>
                  </a:lnTo>
                  <a:lnTo>
                    <a:pt x="431498" y="588597"/>
                  </a:lnTo>
                  <a:lnTo>
                    <a:pt x="443652" y="588597"/>
                  </a:lnTo>
                  <a:cubicBezTo>
                    <a:pt x="448969" y="588597"/>
                    <a:pt x="453526" y="593147"/>
                    <a:pt x="453526" y="598457"/>
                  </a:cubicBezTo>
                  <a:cubicBezTo>
                    <a:pt x="453526" y="604525"/>
                    <a:pt x="448969" y="609076"/>
                    <a:pt x="443652" y="609076"/>
                  </a:cubicBezTo>
                  <a:lnTo>
                    <a:pt x="402634" y="609076"/>
                  </a:lnTo>
                  <a:cubicBezTo>
                    <a:pt x="397317" y="609076"/>
                    <a:pt x="392760" y="604525"/>
                    <a:pt x="392760" y="598457"/>
                  </a:cubicBezTo>
                  <a:cubicBezTo>
                    <a:pt x="392760" y="593147"/>
                    <a:pt x="397317" y="588597"/>
                    <a:pt x="402634" y="588597"/>
                  </a:cubicBezTo>
                  <a:lnTo>
                    <a:pt x="410990" y="588597"/>
                  </a:lnTo>
                  <a:lnTo>
                    <a:pt x="406432" y="556739"/>
                  </a:lnTo>
                  <a:lnTo>
                    <a:pt x="291736" y="511988"/>
                  </a:lnTo>
                  <a:lnTo>
                    <a:pt x="291736" y="609076"/>
                  </a:lnTo>
                  <a:lnTo>
                    <a:pt x="271227" y="609076"/>
                  </a:lnTo>
                  <a:lnTo>
                    <a:pt x="271227" y="588597"/>
                  </a:lnTo>
                  <a:lnTo>
                    <a:pt x="230970" y="588597"/>
                  </a:lnTo>
                  <a:lnTo>
                    <a:pt x="230970" y="609076"/>
                  </a:lnTo>
                  <a:lnTo>
                    <a:pt x="210461" y="609076"/>
                  </a:lnTo>
                  <a:lnTo>
                    <a:pt x="210461" y="511988"/>
                  </a:lnTo>
                  <a:lnTo>
                    <a:pt x="95765" y="556739"/>
                  </a:lnTo>
                  <a:lnTo>
                    <a:pt x="90448" y="588597"/>
                  </a:lnTo>
                  <a:lnTo>
                    <a:pt x="98804" y="588597"/>
                  </a:lnTo>
                  <a:cubicBezTo>
                    <a:pt x="104880" y="588597"/>
                    <a:pt x="109438" y="593147"/>
                    <a:pt x="109438" y="598457"/>
                  </a:cubicBezTo>
                  <a:cubicBezTo>
                    <a:pt x="109438" y="604525"/>
                    <a:pt x="104880" y="609076"/>
                    <a:pt x="98804" y="609076"/>
                  </a:cubicBezTo>
                  <a:lnTo>
                    <a:pt x="58546" y="609076"/>
                  </a:lnTo>
                  <a:cubicBezTo>
                    <a:pt x="53229" y="609076"/>
                    <a:pt x="48672" y="604525"/>
                    <a:pt x="48672" y="598457"/>
                  </a:cubicBezTo>
                  <a:cubicBezTo>
                    <a:pt x="48672" y="593147"/>
                    <a:pt x="53229" y="588597"/>
                    <a:pt x="58546" y="588597"/>
                  </a:cubicBezTo>
                  <a:lnTo>
                    <a:pt x="69940" y="588597"/>
                  </a:lnTo>
                  <a:lnTo>
                    <a:pt x="95006" y="425519"/>
                  </a:lnTo>
                  <a:lnTo>
                    <a:pt x="107159" y="345876"/>
                  </a:lnTo>
                  <a:lnTo>
                    <a:pt x="79055" y="345876"/>
                  </a:lnTo>
                  <a:lnTo>
                    <a:pt x="79055" y="192659"/>
                  </a:lnTo>
                  <a:lnTo>
                    <a:pt x="40316" y="219207"/>
                  </a:lnTo>
                  <a:cubicBezTo>
                    <a:pt x="36518" y="222241"/>
                    <a:pt x="31201" y="222999"/>
                    <a:pt x="26644" y="222241"/>
                  </a:cubicBezTo>
                  <a:cubicBezTo>
                    <a:pt x="22086" y="220724"/>
                    <a:pt x="17529" y="217690"/>
                    <a:pt x="15250" y="213897"/>
                  </a:cubicBezTo>
                  <a:lnTo>
                    <a:pt x="2337" y="191142"/>
                  </a:lnTo>
                  <a:cubicBezTo>
                    <a:pt x="-2220" y="182799"/>
                    <a:pt x="59" y="172938"/>
                    <a:pt x="7654" y="168387"/>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8" name="任意多边形: 形状 17">
              <a:extLst>
                <a:ext uri="{FF2B5EF4-FFF2-40B4-BE49-F238E27FC236}">
                  <a16:creationId xmlns:a16="http://schemas.microsoft.com/office/drawing/2014/main" id="{604415C3-9686-893B-99B6-A7B27ABBF430}"/>
                </a:ext>
              </a:extLst>
            </p:cNvPr>
            <p:cNvSpPr/>
            <p:nvPr/>
          </p:nvSpPr>
          <p:spPr>
            <a:xfrm>
              <a:off x="6558442" y="5748076"/>
              <a:ext cx="345970" cy="38602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43737" h="606685">
                  <a:moveTo>
                    <a:pt x="366653" y="465836"/>
                  </a:moveTo>
                  <a:cubicBezTo>
                    <a:pt x="373327" y="465836"/>
                    <a:pt x="378755" y="471170"/>
                    <a:pt x="378755" y="477927"/>
                  </a:cubicBezTo>
                  <a:lnTo>
                    <a:pt x="378755" y="483172"/>
                  </a:lnTo>
                  <a:cubicBezTo>
                    <a:pt x="378755" y="489839"/>
                    <a:pt x="373327" y="495262"/>
                    <a:pt x="366653" y="495262"/>
                  </a:cubicBezTo>
                  <a:cubicBezTo>
                    <a:pt x="359979" y="495262"/>
                    <a:pt x="354551" y="489839"/>
                    <a:pt x="354551" y="483172"/>
                  </a:cubicBezTo>
                  <a:lnTo>
                    <a:pt x="354551" y="477927"/>
                  </a:lnTo>
                  <a:cubicBezTo>
                    <a:pt x="354551" y="471170"/>
                    <a:pt x="359979" y="465836"/>
                    <a:pt x="366653" y="465836"/>
                  </a:cubicBezTo>
                  <a:close/>
                  <a:moveTo>
                    <a:pt x="278671" y="377495"/>
                  </a:moveTo>
                  <a:cubicBezTo>
                    <a:pt x="263094" y="380339"/>
                    <a:pt x="249209" y="388870"/>
                    <a:pt x="239418" y="401756"/>
                  </a:cubicBezTo>
                  <a:cubicBezTo>
                    <a:pt x="239240" y="401934"/>
                    <a:pt x="239151" y="402112"/>
                    <a:pt x="238973" y="402289"/>
                  </a:cubicBezTo>
                  <a:cubicBezTo>
                    <a:pt x="238884" y="402467"/>
                    <a:pt x="238795" y="402645"/>
                    <a:pt x="238706" y="402822"/>
                  </a:cubicBezTo>
                  <a:cubicBezTo>
                    <a:pt x="230784" y="413664"/>
                    <a:pt x="226601" y="426639"/>
                    <a:pt x="226601" y="440147"/>
                  </a:cubicBezTo>
                  <a:cubicBezTo>
                    <a:pt x="226601" y="446812"/>
                    <a:pt x="221171" y="452233"/>
                    <a:pt x="214496" y="452233"/>
                  </a:cubicBezTo>
                  <a:cubicBezTo>
                    <a:pt x="207731" y="452233"/>
                    <a:pt x="202390" y="446812"/>
                    <a:pt x="202390" y="440147"/>
                  </a:cubicBezTo>
                  <a:cubicBezTo>
                    <a:pt x="202390" y="426017"/>
                    <a:pt x="205684" y="412331"/>
                    <a:pt x="212003" y="400068"/>
                  </a:cubicBezTo>
                  <a:cubicBezTo>
                    <a:pt x="203993" y="397313"/>
                    <a:pt x="195626" y="395980"/>
                    <a:pt x="186903" y="395980"/>
                  </a:cubicBezTo>
                  <a:cubicBezTo>
                    <a:pt x="160022" y="395980"/>
                    <a:pt x="135545" y="409399"/>
                    <a:pt x="121037" y="430816"/>
                  </a:cubicBezTo>
                  <a:cubicBezTo>
                    <a:pt x="122461" y="430727"/>
                    <a:pt x="123885" y="430727"/>
                    <a:pt x="125309" y="430727"/>
                  </a:cubicBezTo>
                  <a:cubicBezTo>
                    <a:pt x="131985" y="430727"/>
                    <a:pt x="137414" y="436148"/>
                    <a:pt x="137414" y="442813"/>
                  </a:cubicBezTo>
                  <a:cubicBezTo>
                    <a:pt x="137414" y="449478"/>
                    <a:pt x="131985" y="454899"/>
                    <a:pt x="125309" y="454899"/>
                  </a:cubicBezTo>
                  <a:cubicBezTo>
                    <a:pt x="118545" y="454899"/>
                    <a:pt x="111869" y="455965"/>
                    <a:pt x="105460" y="458009"/>
                  </a:cubicBezTo>
                  <a:cubicBezTo>
                    <a:pt x="105193" y="458098"/>
                    <a:pt x="104036" y="458543"/>
                    <a:pt x="103769" y="458631"/>
                  </a:cubicBezTo>
                  <a:cubicBezTo>
                    <a:pt x="78402" y="467696"/>
                    <a:pt x="61401" y="491779"/>
                    <a:pt x="61401" y="518706"/>
                  </a:cubicBezTo>
                  <a:cubicBezTo>
                    <a:pt x="61401" y="553898"/>
                    <a:pt x="90062" y="582513"/>
                    <a:pt x="125309" y="582513"/>
                  </a:cubicBezTo>
                  <a:lnTo>
                    <a:pt x="455619" y="582513"/>
                  </a:lnTo>
                  <a:cubicBezTo>
                    <a:pt x="490866" y="582513"/>
                    <a:pt x="519527" y="553898"/>
                    <a:pt x="519527" y="518706"/>
                  </a:cubicBezTo>
                  <a:cubicBezTo>
                    <a:pt x="519527" y="491246"/>
                    <a:pt x="501992" y="466896"/>
                    <a:pt x="475913" y="458187"/>
                  </a:cubicBezTo>
                  <a:cubicBezTo>
                    <a:pt x="475913" y="458187"/>
                    <a:pt x="475824" y="458187"/>
                    <a:pt x="475824" y="458098"/>
                  </a:cubicBezTo>
                  <a:cubicBezTo>
                    <a:pt x="469326" y="455965"/>
                    <a:pt x="462562" y="454899"/>
                    <a:pt x="455619" y="454899"/>
                  </a:cubicBezTo>
                  <a:cubicBezTo>
                    <a:pt x="448943" y="454899"/>
                    <a:pt x="443514" y="449478"/>
                    <a:pt x="443514" y="442813"/>
                  </a:cubicBezTo>
                  <a:cubicBezTo>
                    <a:pt x="443514" y="436148"/>
                    <a:pt x="448943" y="430727"/>
                    <a:pt x="455619" y="430727"/>
                  </a:cubicBezTo>
                  <a:cubicBezTo>
                    <a:pt x="456598" y="430727"/>
                    <a:pt x="457577" y="430727"/>
                    <a:pt x="458556" y="430727"/>
                  </a:cubicBezTo>
                  <a:cubicBezTo>
                    <a:pt x="443959" y="409399"/>
                    <a:pt x="419571" y="395980"/>
                    <a:pt x="392690" y="395980"/>
                  </a:cubicBezTo>
                  <a:cubicBezTo>
                    <a:pt x="384412" y="395980"/>
                    <a:pt x="376402" y="397224"/>
                    <a:pt x="368658" y="399712"/>
                  </a:cubicBezTo>
                  <a:cubicBezTo>
                    <a:pt x="375156" y="412154"/>
                    <a:pt x="378627" y="425928"/>
                    <a:pt x="378627" y="440147"/>
                  </a:cubicBezTo>
                  <a:cubicBezTo>
                    <a:pt x="378627" y="446812"/>
                    <a:pt x="373197" y="452233"/>
                    <a:pt x="366522" y="452233"/>
                  </a:cubicBezTo>
                  <a:cubicBezTo>
                    <a:pt x="359757" y="452233"/>
                    <a:pt x="354417" y="446812"/>
                    <a:pt x="354417" y="440147"/>
                  </a:cubicBezTo>
                  <a:cubicBezTo>
                    <a:pt x="354417" y="427083"/>
                    <a:pt x="350411" y="414553"/>
                    <a:pt x="343024" y="403889"/>
                  </a:cubicBezTo>
                  <a:cubicBezTo>
                    <a:pt x="342756" y="403445"/>
                    <a:pt x="342489" y="403000"/>
                    <a:pt x="342222" y="402556"/>
                  </a:cubicBezTo>
                  <a:cubicBezTo>
                    <a:pt x="341866" y="402200"/>
                    <a:pt x="341510" y="401845"/>
                    <a:pt x="341154" y="401401"/>
                  </a:cubicBezTo>
                  <a:cubicBezTo>
                    <a:pt x="331541" y="388870"/>
                    <a:pt x="318012" y="380517"/>
                    <a:pt x="302881" y="377584"/>
                  </a:cubicBezTo>
                  <a:lnTo>
                    <a:pt x="302881" y="400956"/>
                  </a:lnTo>
                  <a:cubicBezTo>
                    <a:pt x="302881" y="407710"/>
                    <a:pt x="297451" y="413042"/>
                    <a:pt x="290776" y="413042"/>
                  </a:cubicBezTo>
                  <a:cubicBezTo>
                    <a:pt x="284100" y="413042"/>
                    <a:pt x="278671" y="407710"/>
                    <a:pt x="278671" y="400956"/>
                  </a:cubicBezTo>
                  <a:close/>
                  <a:moveTo>
                    <a:pt x="473955" y="122000"/>
                  </a:moveTo>
                  <a:cubicBezTo>
                    <a:pt x="472620" y="122000"/>
                    <a:pt x="471195" y="122267"/>
                    <a:pt x="469860" y="122622"/>
                  </a:cubicBezTo>
                  <a:cubicBezTo>
                    <a:pt x="395093" y="146350"/>
                    <a:pt x="344181" y="167945"/>
                    <a:pt x="330206" y="181986"/>
                  </a:cubicBezTo>
                  <a:cubicBezTo>
                    <a:pt x="306441" y="205714"/>
                    <a:pt x="303860" y="242772"/>
                    <a:pt x="322463" y="269432"/>
                  </a:cubicBezTo>
                  <a:lnTo>
                    <a:pt x="387528" y="204381"/>
                  </a:lnTo>
                  <a:cubicBezTo>
                    <a:pt x="392334" y="199671"/>
                    <a:pt x="399989" y="199671"/>
                    <a:pt x="404706" y="204381"/>
                  </a:cubicBezTo>
                  <a:cubicBezTo>
                    <a:pt x="409424" y="209091"/>
                    <a:pt x="409424" y="216733"/>
                    <a:pt x="404706" y="221443"/>
                  </a:cubicBezTo>
                  <a:lnTo>
                    <a:pt x="339552" y="286495"/>
                  </a:lnTo>
                  <a:cubicBezTo>
                    <a:pt x="366255" y="305068"/>
                    <a:pt x="403371" y="302491"/>
                    <a:pt x="427136" y="278674"/>
                  </a:cubicBezTo>
                  <a:cubicBezTo>
                    <a:pt x="441111" y="264722"/>
                    <a:pt x="462740" y="213890"/>
                    <a:pt x="486505" y="139330"/>
                  </a:cubicBezTo>
                  <a:cubicBezTo>
                    <a:pt x="488018" y="134531"/>
                    <a:pt x="486861" y="129465"/>
                    <a:pt x="483212" y="125911"/>
                  </a:cubicBezTo>
                  <a:cubicBezTo>
                    <a:pt x="480719" y="123333"/>
                    <a:pt x="477426" y="122000"/>
                    <a:pt x="473955" y="122000"/>
                  </a:cubicBezTo>
                  <a:close/>
                  <a:moveTo>
                    <a:pt x="81027" y="80815"/>
                  </a:moveTo>
                  <a:cubicBezTo>
                    <a:pt x="85742" y="76104"/>
                    <a:pt x="93393" y="76104"/>
                    <a:pt x="98108" y="80815"/>
                  </a:cubicBezTo>
                  <a:lnTo>
                    <a:pt x="114923" y="97524"/>
                  </a:lnTo>
                  <a:cubicBezTo>
                    <a:pt x="119638" y="102323"/>
                    <a:pt x="119638" y="109967"/>
                    <a:pt x="114923" y="114677"/>
                  </a:cubicBezTo>
                  <a:cubicBezTo>
                    <a:pt x="112521" y="116988"/>
                    <a:pt x="109407" y="118232"/>
                    <a:pt x="106382" y="118232"/>
                  </a:cubicBezTo>
                  <a:cubicBezTo>
                    <a:pt x="103268" y="118232"/>
                    <a:pt x="100154" y="116988"/>
                    <a:pt x="97752" y="114677"/>
                  </a:cubicBezTo>
                  <a:lnTo>
                    <a:pt x="81027" y="97879"/>
                  </a:lnTo>
                  <a:cubicBezTo>
                    <a:pt x="76311" y="93169"/>
                    <a:pt x="76311" y="85525"/>
                    <a:pt x="81027" y="80815"/>
                  </a:cubicBezTo>
                  <a:close/>
                  <a:moveTo>
                    <a:pt x="43243" y="24157"/>
                  </a:moveTo>
                  <a:cubicBezTo>
                    <a:pt x="38259" y="24157"/>
                    <a:pt x="33541" y="26112"/>
                    <a:pt x="29803" y="29755"/>
                  </a:cubicBezTo>
                  <a:cubicBezTo>
                    <a:pt x="24640" y="34910"/>
                    <a:pt x="22860" y="42197"/>
                    <a:pt x="25085" y="49129"/>
                  </a:cubicBezTo>
                  <a:cubicBezTo>
                    <a:pt x="54547" y="141462"/>
                    <a:pt x="81428" y="204558"/>
                    <a:pt x="98963" y="222065"/>
                  </a:cubicBezTo>
                  <a:cubicBezTo>
                    <a:pt x="130116" y="253169"/>
                    <a:pt x="179070" y="255746"/>
                    <a:pt x="213249" y="229975"/>
                  </a:cubicBezTo>
                  <a:lnTo>
                    <a:pt x="130650" y="147505"/>
                  </a:lnTo>
                  <a:cubicBezTo>
                    <a:pt x="125932" y="142795"/>
                    <a:pt x="125932" y="135153"/>
                    <a:pt x="130650" y="130443"/>
                  </a:cubicBezTo>
                  <a:cubicBezTo>
                    <a:pt x="135367" y="125733"/>
                    <a:pt x="143022" y="125733"/>
                    <a:pt x="147739" y="130443"/>
                  </a:cubicBezTo>
                  <a:lnTo>
                    <a:pt x="230339" y="212912"/>
                  </a:lnTo>
                  <a:cubicBezTo>
                    <a:pt x="256151" y="178787"/>
                    <a:pt x="253570" y="129910"/>
                    <a:pt x="222417" y="98806"/>
                  </a:cubicBezTo>
                  <a:cubicBezTo>
                    <a:pt x="204883" y="81299"/>
                    <a:pt x="141687" y="54461"/>
                    <a:pt x="49207" y="25045"/>
                  </a:cubicBezTo>
                  <a:cubicBezTo>
                    <a:pt x="47248" y="24423"/>
                    <a:pt x="45201" y="24157"/>
                    <a:pt x="43243" y="24157"/>
                  </a:cubicBezTo>
                  <a:close/>
                  <a:moveTo>
                    <a:pt x="33107" y="1229"/>
                  </a:moveTo>
                  <a:cubicBezTo>
                    <a:pt x="40684" y="-615"/>
                    <a:pt x="48762" y="-415"/>
                    <a:pt x="56505" y="2029"/>
                  </a:cubicBezTo>
                  <a:cubicBezTo>
                    <a:pt x="156907" y="33843"/>
                    <a:pt x="218412" y="60681"/>
                    <a:pt x="239507" y="81743"/>
                  </a:cubicBezTo>
                  <a:cubicBezTo>
                    <a:pt x="280273" y="122356"/>
                    <a:pt x="282854" y="186963"/>
                    <a:pt x="247251" y="230597"/>
                  </a:cubicBezTo>
                  <a:lnTo>
                    <a:pt x="266031" y="250947"/>
                  </a:lnTo>
                  <a:cubicBezTo>
                    <a:pt x="278671" y="264544"/>
                    <a:pt x="288283" y="280452"/>
                    <a:pt x="294514" y="297514"/>
                  </a:cubicBezTo>
                  <a:cubicBezTo>
                    <a:pt x="294959" y="297070"/>
                    <a:pt x="295493" y="296537"/>
                    <a:pt x="295938" y="296003"/>
                  </a:cubicBezTo>
                  <a:lnTo>
                    <a:pt x="305017" y="286583"/>
                  </a:lnTo>
                  <a:cubicBezTo>
                    <a:pt x="277157" y="250325"/>
                    <a:pt x="279828" y="198071"/>
                    <a:pt x="313117" y="164835"/>
                  </a:cubicBezTo>
                  <a:cubicBezTo>
                    <a:pt x="330473" y="147505"/>
                    <a:pt x="380763" y="125555"/>
                    <a:pt x="462473" y="99606"/>
                  </a:cubicBezTo>
                  <a:cubicBezTo>
                    <a:pt x="475913" y="95340"/>
                    <a:pt x="490421" y="98895"/>
                    <a:pt x="500390" y="108848"/>
                  </a:cubicBezTo>
                  <a:cubicBezTo>
                    <a:pt x="510270" y="118801"/>
                    <a:pt x="513830" y="133198"/>
                    <a:pt x="509558" y="146617"/>
                  </a:cubicBezTo>
                  <a:cubicBezTo>
                    <a:pt x="483568" y="228286"/>
                    <a:pt x="461583" y="278496"/>
                    <a:pt x="444226" y="295826"/>
                  </a:cubicBezTo>
                  <a:cubicBezTo>
                    <a:pt x="426157" y="313866"/>
                    <a:pt x="402392" y="322841"/>
                    <a:pt x="378627" y="322841"/>
                  </a:cubicBezTo>
                  <a:cubicBezTo>
                    <a:pt x="358689" y="322841"/>
                    <a:pt x="338751" y="316443"/>
                    <a:pt x="322196" y="303735"/>
                  </a:cubicBezTo>
                  <a:lnTo>
                    <a:pt x="313384" y="312799"/>
                  </a:lnTo>
                  <a:cubicBezTo>
                    <a:pt x="306530" y="319909"/>
                    <a:pt x="302703" y="329151"/>
                    <a:pt x="302703" y="338927"/>
                  </a:cubicBezTo>
                  <a:cubicBezTo>
                    <a:pt x="302792" y="340882"/>
                    <a:pt x="302881" y="342837"/>
                    <a:pt x="302881" y="344792"/>
                  </a:cubicBezTo>
                  <a:lnTo>
                    <a:pt x="302881" y="353057"/>
                  </a:lnTo>
                  <a:cubicBezTo>
                    <a:pt x="322463" y="355811"/>
                    <a:pt x="340353" y="364965"/>
                    <a:pt x="354061" y="379273"/>
                  </a:cubicBezTo>
                  <a:cubicBezTo>
                    <a:pt x="366344" y="374296"/>
                    <a:pt x="379250" y="371808"/>
                    <a:pt x="392690" y="371808"/>
                  </a:cubicBezTo>
                  <a:cubicBezTo>
                    <a:pt x="435592" y="371808"/>
                    <a:pt x="473688" y="397935"/>
                    <a:pt x="489264" y="437392"/>
                  </a:cubicBezTo>
                  <a:cubicBezTo>
                    <a:pt x="522019" y="450900"/>
                    <a:pt x="543737" y="482803"/>
                    <a:pt x="543737" y="518706"/>
                  </a:cubicBezTo>
                  <a:cubicBezTo>
                    <a:pt x="543737" y="567228"/>
                    <a:pt x="504218" y="606685"/>
                    <a:pt x="455619" y="606685"/>
                  </a:cubicBezTo>
                  <a:lnTo>
                    <a:pt x="125309" y="606685"/>
                  </a:lnTo>
                  <a:cubicBezTo>
                    <a:pt x="76711" y="606685"/>
                    <a:pt x="37190" y="567228"/>
                    <a:pt x="37190" y="518706"/>
                  </a:cubicBezTo>
                  <a:cubicBezTo>
                    <a:pt x="37190" y="483603"/>
                    <a:pt x="58285" y="451966"/>
                    <a:pt x="90062" y="438014"/>
                  </a:cubicBezTo>
                  <a:cubicBezTo>
                    <a:pt x="105549" y="398201"/>
                    <a:pt x="143734" y="371808"/>
                    <a:pt x="186903" y="371808"/>
                  </a:cubicBezTo>
                  <a:cubicBezTo>
                    <a:pt x="200521" y="371808"/>
                    <a:pt x="214050" y="374474"/>
                    <a:pt x="226512" y="379628"/>
                  </a:cubicBezTo>
                  <a:cubicBezTo>
                    <a:pt x="240397" y="364965"/>
                    <a:pt x="258644" y="355634"/>
                    <a:pt x="278671" y="352968"/>
                  </a:cubicBezTo>
                  <a:lnTo>
                    <a:pt x="278671" y="344792"/>
                  </a:lnTo>
                  <a:cubicBezTo>
                    <a:pt x="278671" y="315999"/>
                    <a:pt x="267900" y="288539"/>
                    <a:pt x="248319" y="267299"/>
                  </a:cubicBezTo>
                  <a:lnTo>
                    <a:pt x="229983" y="247570"/>
                  </a:lnTo>
                  <a:cubicBezTo>
                    <a:pt x="209778" y="263656"/>
                    <a:pt x="185212" y="271743"/>
                    <a:pt x="160735" y="271743"/>
                  </a:cubicBezTo>
                  <a:cubicBezTo>
                    <a:pt x="132163" y="271743"/>
                    <a:pt x="103591" y="260812"/>
                    <a:pt x="81873" y="239128"/>
                  </a:cubicBezTo>
                  <a:cubicBezTo>
                    <a:pt x="60778" y="218066"/>
                    <a:pt x="33897" y="156659"/>
                    <a:pt x="2032" y="56416"/>
                  </a:cubicBezTo>
                  <a:cubicBezTo>
                    <a:pt x="-2863" y="40953"/>
                    <a:pt x="1231" y="24157"/>
                    <a:pt x="12713" y="12693"/>
                  </a:cubicBezTo>
                  <a:cubicBezTo>
                    <a:pt x="18454" y="6961"/>
                    <a:pt x="25530" y="3073"/>
                    <a:pt x="33107" y="1229"/>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9" name="任意多边形: 形状 18">
              <a:extLst>
                <a:ext uri="{FF2B5EF4-FFF2-40B4-BE49-F238E27FC236}">
                  <a16:creationId xmlns:a16="http://schemas.microsoft.com/office/drawing/2014/main" id="{8BB93221-69DB-BEFA-0B91-18982978DAEB}"/>
                </a:ext>
              </a:extLst>
            </p:cNvPr>
            <p:cNvSpPr/>
            <p:nvPr/>
          </p:nvSpPr>
          <p:spPr>
            <a:xfrm>
              <a:off x="8294248" y="5748076"/>
              <a:ext cx="306151" cy="386024"/>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sp>
        <p:nvSpPr>
          <p:cNvPr id="4" name="文本框 3">
            <a:extLst>
              <a:ext uri="{FF2B5EF4-FFF2-40B4-BE49-F238E27FC236}">
                <a16:creationId xmlns:a16="http://schemas.microsoft.com/office/drawing/2014/main" id="{611883BA-0516-452F-B0BD-A31D2F886F5E}"/>
              </a:ext>
            </a:extLst>
          </p:cNvPr>
          <p:cNvSpPr txBox="1"/>
          <p:nvPr/>
        </p:nvSpPr>
        <p:spPr>
          <a:xfrm>
            <a:off x="254792" y="1017814"/>
            <a:ext cx="10298349" cy="5632311"/>
          </a:xfrm>
          <a:prstGeom prst="rect">
            <a:avLst/>
          </a:prstGeom>
          <a:noFill/>
        </p:spPr>
        <p:txBody>
          <a:bodyPr wrap="square">
            <a:spAutoFit/>
          </a:bodyPr>
          <a:lstStyle/>
          <a:p>
            <a:pPr algn="l"/>
            <a:r>
              <a:rPr lang="en-US" altLang="zh-CN" sz="1800" b="0" i="0" dirty="0">
                <a:solidFill>
                  <a:srgbClr val="494949"/>
                </a:solidFill>
                <a:effectLst/>
                <a:latin typeface="微软雅黑" panose="020B0503020204020204" pitchFamily="34" charset="-122"/>
                <a:ea typeface="微软雅黑" panose="020B0503020204020204" pitchFamily="34" charset="-122"/>
              </a:rPr>
              <a:t>[1]</a:t>
            </a:r>
            <a:r>
              <a:rPr lang="zh-CN" altLang="en-US" sz="1800" b="0" i="0" dirty="0">
                <a:solidFill>
                  <a:srgbClr val="494949"/>
                </a:solidFill>
                <a:effectLst/>
                <a:latin typeface="微软雅黑" panose="020B0503020204020204" pitchFamily="34" charset="-122"/>
                <a:ea typeface="微软雅黑" panose="020B0503020204020204" pitchFamily="34" charset="-122"/>
              </a:rPr>
              <a:t>李卓霓</a:t>
            </a:r>
            <a:r>
              <a:rPr lang="en-US" altLang="zh-CN" sz="1800" b="0" i="0" dirty="0">
                <a:solidFill>
                  <a:srgbClr val="494949"/>
                </a:solidFill>
                <a:effectLst/>
                <a:latin typeface="微软雅黑" panose="020B0503020204020204" pitchFamily="34" charset="-122"/>
                <a:ea typeface="微软雅黑" panose="020B0503020204020204" pitchFamily="34" charset="-122"/>
              </a:rPr>
              <a:t>,</a:t>
            </a:r>
            <a:r>
              <a:rPr lang="zh-CN" altLang="en-US" sz="1800" b="0" i="0" dirty="0">
                <a:solidFill>
                  <a:srgbClr val="494949"/>
                </a:solidFill>
                <a:effectLst/>
                <a:latin typeface="微软雅黑" panose="020B0503020204020204" pitchFamily="34" charset="-122"/>
                <a:ea typeface="微软雅黑" panose="020B0503020204020204" pitchFamily="34" charset="-122"/>
              </a:rPr>
              <a:t>周立宏</a:t>
            </a:r>
            <a:r>
              <a:rPr lang="en-US" altLang="zh-CN" sz="1800" b="0" i="0" dirty="0">
                <a:solidFill>
                  <a:srgbClr val="494949"/>
                </a:solidFill>
                <a:effectLst/>
                <a:latin typeface="微软雅黑" panose="020B0503020204020204" pitchFamily="34" charset="-122"/>
                <a:ea typeface="微软雅黑" panose="020B0503020204020204" pitchFamily="34" charset="-122"/>
              </a:rPr>
              <a:t>.“</a:t>
            </a:r>
            <a:r>
              <a:rPr lang="zh-CN" altLang="en-US" sz="1800" b="0" i="0" dirty="0">
                <a:solidFill>
                  <a:srgbClr val="494949"/>
                </a:solidFill>
                <a:effectLst/>
                <a:latin typeface="微软雅黑" panose="020B0503020204020204" pitchFamily="34" charset="-122"/>
                <a:ea typeface="微软雅黑" panose="020B0503020204020204" pitchFamily="34" charset="-122"/>
              </a:rPr>
              <a:t>互联网</a:t>
            </a:r>
            <a:r>
              <a:rPr lang="en-US" altLang="zh-CN" sz="1800" b="0" i="0" dirty="0">
                <a:solidFill>
                  <a:srgbClr val="494949"/>
                </a:solidFill>
                <a:effectLst/>
                <a:latin typeface="微软雅黑" panose="020B0503020204020204" pitchFamily="34" charset="-122"/>
                <a:ea typeface="微软雅黑" panose="020B0503020204020204" pitchFamily="34" charset="-122"/>
              </a:rPr>
              <a:t>+”</a:t>
            </a:r>
            <a:r>
              <a:rPr lang="zh-CN" altLang="en-US" sz="1800" b="0" i="0" dirty="0">
                <a:solidFill>
                  <a:srgbClr val="494949"/>
                </a:solidFill>
                <a:effectLst/>
                <a:latin typeface="微软雅黑" panose="020B0503020204020204" pitchFamily="34" charset="-122"/>
                <a:ea typeface="微软雅黑" panose="020B0503020204020204" pitchFamily="34" charset="-122"/>
              </a:rPr>
              <a:t>背景下居民电子垃圾回收的参与意愿研究</a:t>
            </a:r>
            <a:r>
              <a:rPr lang="en-US" altLang="zh-CN" sz="1800" b="0" i="0" dirty="0">
                <a:solidFill>
                  <a:srgbClr val="494949"/>
                </a:solidFill>
                <a:effectLst/>
                <a:latin typeface="微软雅黑" panose="020B0503020204020204" pitchFamily="34" charset="-122"/>
                <a:ea typeface="微软雅黑" panose="020B0503020204020204" pitchFamily="34" charset="-122"/>
              </a:rPr>
              <a:t>——</a:t>
            </a:r>
            <a:r>
              <a:rPr lang="zh-CN" altLang="en-US" sz="1800" b="0" i="0" dirty="0">
                <a:solidFill>
                  <a:srgbClr val="494949"/>
                </a:solidFill>
                <a:effectLst/>
                <a:latin typeface="微软雅黑" panose="020B0503020204020204" pitchFamily="34" charset="-122"/>
                <a:ea typeface="微软雅黑" panose="020B0503020204020204" pitchFamily="34" charset="-122"/>
              </a:rPr>
              <a:t>基于杭州市调研数据分析</a:t>
            </a:r>
            <a:r>
              <a:rPr lang="en-US" altLang="zh-CN" sz="1800" b="0" i="0" dirty="0">
                <a:solidFill>
                  <a:srgbClr val="494949"/>
                </a:solidFill>
                <a:effectLst/>
                <a:latin typeface="微软雅黑" panose="020B0503020204020204" pitchFamily="34" charset="-122"/>
                <a:ea typeface="微软雅黑" panose="020B0503020204020204" pitchFamily="34" charset="-122"/>
              </a:rPr>
              <a:t>[J].</a:t>
            </a:r>
            <a:r>
              <a:rPr lang="zh-CN" altLang="en-US" sz="1800" b="0" i="0" dirty="0">
                <a:solidFill>
                  <a:srgbClr val="494949"/>
                </a:solidFill>
                <a:effectLst/>
                <a:latin typeface="微软雅黑" panose="020B0503020204020204" pitchFamily="34" charset="-122"/>
                <a:ea typeface="微软雅黑" panose="020B0503020204020204" pitchFamily="34" charset="-122"/>
              </a:rPr>
              <a:t>经济研究导刊</a:t>
            </a:r>
            <a:r>
              <a:rPr lang="en-US" altLang="zh-CN" sz="1800" b="0" i="0" dirty="0">
                <a:solidFill>
                  <a:srgbClr val="494949"/>
                </a:solidFill>
                <a:effectLst/>
                <a:latin typeface="微软雅黑" panose="020B0503020204020204" pitchFamily="34" charset="-122"/>
                <a:ea typeface="微软雅黑" panose="020B0503020204020204" pitchFamily="34" charset="-122"/>
              </a:rPr>
              <a:t>,2019(09):125-128.</a:t>
            </a:r>
          </a:p>
          <a:p>
            <a:pPr algn="l"/>
            <a:r>
              <a:rPr lang="en-US" altLang="zh-CN" sz="1800" b="0" i="0" dirty="0">
                <a:solidFill>
                  <a:srgbClr val="494949"/>
                </a:solidFill>
                <a:effectLst/>
                <a:latin typeface="微软雅黑" panose="020B0503020204020204" pitchFamily="34" charset="-122"/>
                <a:ea typeface="微软雅黑" panose="020B0503020204020204" pitchFamily="34" charset="-122"/>
              </a:rPr>
              <a:t>[2]</a:t>
            </a:r>
            <a:r>
              <a:rPr lang="zh-CN" altLang="en-US" sz="1800" b="0" i="0" dirty="0">
                <a:solidFill>
                  <a:srgbClr val="494949"/>
                </a:solidFill>
                <a:effectLst/>
                <a:latin typeface="微软雅黑" panose="020B0503020204020204" pitchFamily="34" charset="-122"/>
                <a:ea typeface="微软雅黑" panose="020B0503020204020204" pitchFamily="34" charset="-122"/>
              </a:rPr>
              <a:t>电子垃圾回收难题 正导致更严重的污染</a:t>
            </a:r>
            <a:r>
              <a:rPr lang="en-US" altLang="zh-CN" sz="1800" b="0" i="0" dirty="0">
                <a:solidFill>
                  <a:srgbClr val="494949"/>
                </a:solidFill>
                <a:effectLst/>
                <a:latin typeface="微软雅黑" panose="020B0503020204020204" pitchFamily="34" charset="-122"/>
                <a:ea typeface="微软雅黑" panose="020B0503020204020204" pitchFamily="34" charset="-122"/>
              </a:rPr>
              <a:t>[J].</a:t>
            </a:r>
            <a:r>
              <a:rPr lang="zh-CN" altLang="en-US" sz="1800" b="0" i="0" dirty="0">
                <a:solidFill>
                  <a:srgbClr val="494949"/>
                </a:solidFill>
                <a:effectLst/>
                <a:latin typeface="微软雅黑" panose="020B0503020204020204" pitchFamily="34" charset="-122"/>
                <a:ea typeface="微软雅黑" panose="020B0503020204020204" pitchFamily="34" charset="-122"/>
              </a:rPr>
              <a:t>中国资源综合利用</a:t>
            </a:r>
            <a:r>
              <a:rPr lang="en-US" altLang="zh-CN" sz="1800" b="0" i="0" dirty="0">
                <a:solidFill>
                  <a:srgbClr val="494949"/>
                </a:solidFill>
                <a:effectLst/>
                <a:latin typeface="微软雅黑" panose="020B0503020204020204" pitchFamily="34" charset="-122"/>
                <a:ea typeface="微软雅黑" panose="020B0503020204020204" pitchFamily="34" charset="-122"/>
              </a:rPr>
              <a:t>,2017,35(11):7.</a:t>
            </a:r>
          </a:p>
          <a:p>
            <a:pPr algn="l"/>
            <a:r>
              <a:rPr lang="en-US" altLang="zh-CN" sz="1800" b="0" i="0" dirty="0">
                <a:solidFill>
                  <a:srgbClr val="494949"/>
                </a:solidFill>
                <a:effectLst/>
                <a:latin typeface="微软雅黑" panose="020B0503020204020204" pitchFamily="34" charset="-122"/>
                <a:ea typeface="微软雅黑" panose="020B0503020204020204" pitchFamily="34" charset="-122"/>
              </a:rPr>
              <a:t>[3]</a:t>
            </a:r>
            <a:r>
              <a:rPr lang="zh-CN" altLang="en-US" sz="1800" b="0" i="0" dirty="0">
                <a:solidFill>
                  <a:srgbClr val="494949"/>
                </a:solidFill>
                <a:effectLst/>
                <a:latin typeface="微软雅黑" panose="020B0503020204020204" pitchFamily="34" charset="-122"/>
                <a:ea typeface="微软雅黑" panose="020B0503020204020204" pitchFamily="34" charset="-122"/>
              </a:rPr>
              <a:t>张艳玲</a:t>
            </a:r>
            <a:r>
              <a:rPr lang="en-US" altLang="zh-CN" sz="1800" b="0" i="0" dirty="0">
                <a:solidFill>
                  <a:srgbClr val="494949"/>
                </a:solidFill>
                <a:effectLst/>
                <a:latin typeface="微软雅黑" panose="020B0503020204020204" pitchFamily="34" charset="-122"/>
                <a:ea typeface="微软雅黑" panose="020B0503020204020204" pitchFamily="34" charset="-122"/>
              </a:rPr>
              <a:t>. </a:t>
            </a:r>
            <a:r>
              <a:rPr lang="zh-CN" altLang="en-US" sz="1800" b="0" i="0" dirty="0">
                <a:solidFill>
                  <a:srgbClr val="494949"/>
                </a:solidFill>
                <a:effectLst/>
                <a:latin typeface="微软雅黑" panose="020B0503020204020204" pitchFamily="34" charset="-122"/>
                <a:ea typeface="微软雅黑" panose="020B0503020204020204" pitchFamily="34" charset="-122"/>
              </a:rPr>
              <a:t>电子垃圾回收企业责任研究</a:t>
            </a:r>
            <a:r>
              <a:rPr lang="en-US" altLang="zh-CN" sz="1800" b="0" i="0" dirty="0">
                <a:solidFill>
                  <a:srgbClr val="494949"/>
                </a:solidFill>
                <a:effectLst/>
                <a:latin typeface="微软雅黑" panose="020B0503020204020204" pitchFamily="34" charset="-122"/>
                <a:ea typeface="微软雅黑" panose="020B0503020204020204" pitchFamily="34" charset="-122"/>
              </a:rPr>
              <a:t>[D].</a:t>
            </a:r>
            <a:r>
              <a:rPr lang="zh-CN" altLang="en-US" sz="1800" b="0" i="0" dirty="0">
                <a:solidFill>
                  <a:srgbClr val="494949"/>
                </a:solidFill>
                <a:effectLst/>
                <a:latin typeface="微软雅黑" panose="020B0503020204020204" pitchFamily="34" charset="-122"/>
                <a:ea typeface="微软雅黑" panose="020B0503020204020204" pitchFamily="34" charset="-122"/>
              </a:rPr>
              <a:t>河北地质大学</a:t>
            </a:r>
            <a:r>
              <a:rPr lang="en-US" altLang="zh-CN" sz="1800" b="0" i="0" dirty="0">
                <a:solidFill>
                  <a:srgbClr val="494949"/>
                </a:solidFill>
                <a:effectLst/>
                <a:latin typeface="微软雅黑" panose="020B0503020204020204" pitchFamily="34" charset="-122"/>
                <a:ea typeface="微软雅黑" panose="020B0503020204020204" pitchFamily="34" charset="-122"/>
              </a:rPr>
              <a:t>,2019.</a:t>
            </a:r>
          </a:p>
          <a:p>
            <a:pPr algn="l"/>
            <a:r>
              <a:rPr lang="en-US" altLang="zh-CN" sz="1800" b="0" i="0" dirty="0">
                <a:solidFill>
                  <a:srgbClr val="494949"/>
                </a:solidFill>
                <a:effectLst/>
                <a:latin typeface="微软雅黑" panose="020B0503020204020204" pitchFamily="34" charset="-122"/>
                <a:ea typeface="微软雅黑" panose="020B0503020204020204" pitchFamily="34" charset="-122"/>
              </a:rPr>
              <a:t>[4]</a:t>
            </a:r>
            <a:r>
              <a:rPr lang="zh-CN" altLang="en-US" sz="1800" b="0" i="0" dirty="0">
                <a:solidFill>
                  <a:srgbClr val="494949"/>
                </a:solidFill>
                <a:effectLst/>
                <a:latin typeface="微软雅黑" panose="020B0503020204020204" pitchFamily="34" charset="-122"/>
                <a:ea typeface="微软雅黑" panose="020B0503020204020204" pitchFamily="34" charset="-122"/>
              </a:rPr>
              <a:t>仇宝宇</a:t>
            </a:r>
            <a:r>
              <a:rPr lang="en-US" altLang="zh-CN" sz="1800" b="0" i="0" dirty="0">
                <a:solidFill>
                  <a:srgbClr val="494949"/>
                </a:solidFill>
                <a:effectLst/>
                <a:latin typeface="微软雅黑" panose="020B0503020204020204" pitchFamily="34" charset="-122"/>
                <a:ea typeface="微软雅黑" panose="020B0503020204020204" pitchFamily="34" charset="-122"/>
              </a:rPr>
              <a:t>.</a:t>
            </a:r>
            <a:r>
              <a:rPr lang="zh-CN" altLang="en-US" sz="1800" b="0" i="0" dirty="0">
                <a:solidFill>
                  <a:srgbClr val="494949"/>
                </a:solidFill>
                <a:effectLst/>
                <a:latin typeface="微软雅黑" panose="020B0503020204020204" pitchFamily="34" charset="-122"/>
                <a:ea typeface="微软雅黑" panose="020B0503020204020204" pitchFamily="34" charset="-122"/>
              </a:rPr>
              <a:t>我国电子垃圾回收处理产业面临的机遇与挑战</a:t>
            </a:r>
            <a:r>
              <a:rPr lang="en-US" altLang="zh-CN" sz="1800" b="0" i="0" dirty="0">
                <a:solidFill>
                  <a:srgbClr val="494949"/>
                </a:solidFill>
                <a:effectLst/>
                <a:latin typeface="微软雅黑" panose="020B0503020204020204" pitchFamily="34" charset="-122"/>
                <a:ea typeface="微软雅黑" panose="020B0503020204020204" pitchFamily="34" charset="-122"/>
              </a:rPr>
              <a:t>[J].</a:t>
            </a:r>
            <a:r>
              <a:rPr lang="zh-CN" altLang="en-US" sz="1800" b="0" i="0" dirty="0">
                <a:solidFill>
                  <a:srgbClr val="494949"/>
                </a:solidFill>
                <a:effectLst/>
                <a:latin typeface="微软雅黑" panose="020B0503020204020204" pitchFamily="34" charset="-122"/>
                <a:ea typeface="微软雅黑" panose="020B0503020204020204" pitchFamily="34" charset="-122"/>
              </a:rPr>
              <a:t>山西农经</a:t>
            </a:r>
            <a:r>
              <a:rPr lang="en-US" altLang="zh-CN" sz="1800" b="0" i="0" dirty="0">
                <a:solidFill>
                  <a:srgbClr val="494949"/>
                </a:solidFill>
                <a:effectLst/>
                <a:latin typeface="微软雅黑" panose="020B0503020204020204" pitchFamily="34" charset="-122"/>
                <a:ea typeface="微软雅黑" panose="020B0503020204020204" pitchFamily="34" charset="-122"/>
              </a:rPr>
              <a:t>,2017(17):111-112.DOI:10.16675/j.cnki.cn14-1065/f.2017.17.071.</a:t>
            </a:r>
          </a:p>
          <a:p>
            <a:pPr algn="l"/>
            <a:r>
              <a:rPr lang="en-US" altLang="zh-CN" sz="1800" b="0" i="0" dirty="0">
                <a:solidFill>
                  <a:srgbClr val="494949"/>
                </a:solidFill>
                <a:effectLst/>
                <a:latin typeface="微软雅黑" panose="020B0503020204020204" pitchFamily="34" charset="-122"/>
                <a:ea typeface="微软雅黑" panose="020B0503020204020204" pitchFamily="34" charset="-122"/>
              </a:rPr>
              <a:t>[5]</a:t>
            </a:r>
            <a:r>
              <a:rPr lang="zh-CN" altLang="en-US" sz="1800" b="0" i="0" dirty="0">
                <a:solidFill>
                  <a:srgbClr val="494949"/>
                </a:solidFill>
                <a:effectLst/>
                <a:latin typeface="微软雅黑" panose="020B0503020204020204" pitchFamily="34" charset="-122"/>
                <a:ea typeface="微软雅黑" panose="020B0503020204020204" pitchFamily="34" charset="-122"/>
              </a:rPr>
              <a:t>于璇</a:t>
            </a:r>
            <a:r>
              <a:rPr lang="en-US" altLang="zh-CN" sz="1800" b="0" i="0" dirty="0">
                <a:solidFill>
                  <a:srgbClr val="494949"/>
                </a:solidFill>
                <a:effectLst/>
                <a:latin typeface="微软雅黑" panose="020B0503020204020204" pitchFamily="34" charset="-122"/>
                <a:ea typeface="微软雅黑" panose="020B0503020204020204" pitchFamily="34" charset="-122"/>
              </a:rPr>
              <a:t>. </a:t>
            </a:r>
            <a:r>
              <a:rPr lang="zh-CN" altLang="en-US" sz="1800" b="0" i="0" dirty="0">
                <a:solidFill>
                  <a:srgbClr val="494949"/>
                </a:solidFill>
                <a:effectLst/>
                <a:latin typeface="微软雅黑" panose="020B0503020204020204" pitchFamily="34" charset="-122"/>
                <a:ea typeface="微软雅黑" panose="020B0503020204020204" pitchFamily="34" charset="-122"/>
              </a:rPr>
              <a:t>废旧电器处理基金制度十周年：成效显著，亟待调整</a:t>
            </a:r>
            <a:r>
              <a:rPr lang="en-US" altLang="zh-CN" sz="1800" b="0" i="0" dirty="0">
                <a:solidFill>
                  <a:srgbClr val="494949"/>
                </a:solidFill>
                <a:effectLst/>
                <a:latin typeface="微软雅黑" panose="020B0503020204020204" pitchFamily="34" charset="-122"/>
                <a:ea typeface="微软雅黑" panose="020B0503020204020204" pitchFamily="34" charset="-122"/>
              </a:rPr>
              <a:t>https://mp.weixin.qq.com/s?__biz=MzI2ODE1NzQwNQ==&amp;mid=2651768187&amp;idx=1&amp;sn=4e818b6eba65ae126e249cef27eef4e1&amp;chksm=f1098dc9c67e04df25eaa1eef4c8cebdc46d952abc599c158473e23f0f4480340d6e1b54681b&amp;scene=27</a:t>
            </a:r>
          </a:p>
          <a:p>
            <a:pPr algn="l"/>
            <a:r>
              <a:rPr lang="en-US" altLang="zh-CN" sz="1800" b="0" i="0" dirty="0">
                <a:solidFill>
                  <a:srgbClr val="494949"/>
                </a:solidFill>
                <a:effectLst/>
                <a:latin typeface="微软雅黑" panose="020B0503020204020204" pitchFamily="34" charset="-122"/>
                <a:ea typeface="微软雅黑" panose="020B0503020204020204" pitchFamily="34" charset="-122"/>
              </a:rPr>
              <a:t>[6]</a:t>
            </a:r>
            <a:r>
              <a:rPr lang="zh-CN" altLang="en-US" sz="1800" b="0" i="0" dirty="0">
                <a:solidFill>
                  <a:srgbClr val="494949"/>
                </a:solidFill>
                <a:effectLst/>
                <a:latin typeface="微软雅黑" panose="020B0503020204020204" pitchFamily="34" charset="-122"/>
                <a:ea typeface="微软雅黑" panose="020B0503020204020204" pitchFamily="34" charset="-122"/>
              </a:rPr>
              <a:t>新浪财经</a:t>
            </a:r>
            <a:r>
              <a:rPr lang="en-US" altLang="zh-CN" sz="1800" b="0" i="0" dirty="0">
                <a:solidFill>
                  <a:srgbClr val="494949"/>
                </a:solidFill>
                <a:effectLst/>
                <a:latin typeface="微软雅黑" panose="020B0503020204020204" pitchFamily="34" charset="-122"/>
                <a:ea typeface="微软雅黑" panose="020B0503020204020204" pitchFamily="34" charset="-122"/>
              </a:rPr>
              <a:t>. </a:t>
            </a:r>
            <a:r>
              <a:rPr lang="zh-CN" altLang="en-US" sz="1800" b="0" i="0" dirty="0">
                <a:solidFill>
                  <a:srgbClr val="494949"/>
                </a:solidFill>
                <a:effectLst/>
                <a:latin typeface="微软雅黑" panose="020B0503020204020204" pitchFamily="34" charset="-122"/>
                <a:ea typeface="微软雅黑" panose="020B0503020204020204" pitchFamily="34" charset="-122"/>
              </a:rPr>
              <a:t>电子垃圾小镇贵屿之变 从上万人到</a:t>
            </a:r>
            <a:r>
              <a:rPr lang="en-US" altLang="zh-CN" sz="1800" b="0" i="0" dirty="0">
                <a:solidFill>
                  <a:srgbClr val="494949"/>
                </a:solidFill>
                <a:effectLst/>
                <a:latin typeface="微软雅黑" panose="020B0503020204020204" pitchFamily="34" charset="-122"/>
                <a:ea typeface="微软雅黑" panose="020B0503020204020204" pitchFamily="34" charset="-122"/>
              </a:rPr>
              <a:t>500</a:t>
            </a:r>
            <a:r>
              <a:rPr lang="zh-CN" altLang="en-US" sz="1800" b="0" i="0" dirty="0">
                <a:solidFill>
                  <a:srgbClr val="494949"/>
                </a:solidFill>
                <a:effectLst/>
                <a:latin typeface="微软雅黑" panose="020B0503020204020204" pitchFamily="34" charset="-122"/>
                <a:ea typeface="微软雅黑" panose="020B0503020204020204" pitchFamily="34" charset="-122"/>
              </a:rPr>
              <a:t>户两代人的重新抉择</a:t>
            </a:r>
            <a:r>
              <a:rPr lang="en-US" altLang="zh-CN" sz="1800" b="0" i="0" dirty="0">
                <a:solidFill>
                  <a:srgbClr val="494949"/>
                </a:solidFill>
                <a:effectLst/>
                <a:latin typeface="微软雅黑" panose="020B0503020204020204" pitchFamily="34" charset="-122"/>
                <a:ea typeface="微软雅黑" panose="020B0503020204020204" pitchFamily="34" charset="-122"/>
              </a:rPr>
              <a:t>http://k.sina.com.cn/article_1700648435_655dd5f3020016pa0.html</a:t>
            </a:r>
          </a:p>
          <a:p>
            <a:pPr algn="l"/>
            <a:r>
              <a:rPr lang="en-US" altLang="zh-CN" sz="1800" b="0" i="0" dirty="0">
                <a:solidFill>
                  <a:srgbClr val="494949"/>
                </a:solidFill>
                <a:effectLst/>
                <a:latin typeface="微软雅黑" panose="020B0503020204020204" pitchFamily="34" charset="-122"/>
                <a:ea typeface="微软雅黑" panose="020B0503020204020204" pitchFamily="34" charset="-122"/>
              </a:rPr>
              <a:t>[7]</a:t>
            </a:r>
            <a:r>
              <a:rPr lang="zh-CN" altLang="en-US" sz="1800" b="0" i="0" dirty="0">
                <a:solidFill>
                  <a:srgbClr val="494949"/>
                </a:solidFill>
                <a:effectLst/>
                <a:latin typeface="微软雅黑" panose="020B0503020204020204" pitchFamily="34" charset="-122"/>
                <a:ea typeface="微软雅黑" panose="020B0503020204020204" pitchFamily="34" charset="-122"/>
              </a:rPr>
              <a:t>刘平</a:t>
            </a:r>
            <a:r>
              <a:rPr lang="en-US" altLang="zh-CN" sz="1800" b="0" i="0" dirty="0">
                <a:solidFill>
                  <a:srgbClr val="494949"/>
                </a:solidFill>
                <a:effectLst/>
                <a:latin typeface="微软雅黑" panose="020B0503020204020204" pitchFamily="34" charset="-122"/>
                <a:ea typeface="微软雅黑" panose="020B0503020204020204" pitchFamily="34" charset="-122"/>
              </a:rPr>
              <a:t>. </a:t>
            </a:r>
            <a:r>
              <a:rPr lang="zh-CN" altLang="en-US" sz="1800" b="0" i="0" dirty="0">
                <a:solidFill>
                  <a:srgbClr val="494949"/>
                </a:solidFill>
                <a:effectLst/>
                <a:latin typeface="微软雅黑" panose="020B0503020204020204" pitchFamily="34" charset="-122"/>
                <a:ea typeface="微软雅黑" panose="020B0503020204020204" pitchFamily="34" charset="-122"/>
              </a:rPr>
              <a:t>日本</a:t>
            </a:r>
            <a:r>
              <a:rPr lang="zh-CN" altLang="en-US" dirty="0">
                <a:solidFill>
                  <a:srgbClr val="494949"/>
                </a:solidFill>
                <a:latin typeface="微软雅黑" panose="020B0503020204020204" pitchFamily="34" charset="-122"/>
                <a:ea typeface="微软雅黑" panose="020B0503020204020204" pitchFamily="34" charset="-122"/>
              </a:rPr>
              <a:t>电子废弃物回收处理管理体系及借鉴</a:t>
            </a:r>
            <a:r>
              <a:rPr lang="en-US" altLang="zh-CN" dirty="0">
                <a:solidFill>
                  <a:srgbClr val="494949"/>
                </a:solidFill>
                <a:latin typeface="微软雅黑" panose="020B0503020204020204" pitchFamily="34" charset="-122"/>
                <a:ea typeface="微软雅黑" panose="020B0503020204020204" pitchFamily="34" charset="-122"/>
              </a:rPr>
              <a:t>https://mp.weixin.qq.com/s?__biz=MzA3NDA4MDE2OA==&amp;mid=2651377090&amp;idx=3&amp;sn=41c9a4609cfe5a396d591a216baddb54&amp;chksm=84f92705b38eae1388912bec9d91724fa12a14793af534ea2c6a125992bd277dbd825ecfa80a&amp;scene=27</a:t>
            </a:r>
          </a:p>
          <a:p>
            <a:pPr algn="l"/>
            <a:r>
              <a:rPr lang="en-US" altLang="zh-CN" dirty="0">
                <a:solidFill>
                  <a:srgbClr val="494949"/>
                </a:solidFill>
                <a:latin typeface="微软雅黑" panose="020B0503020204020204" pitchFamily="34" charset="-122"/>
                <a:ea typeface="微软雅黑" panose="020B0503020204020204" pitchFamily="34" charset="-122"/>
              </a:rPr>
              <a:t>[8]</a:t>
            </a:r>
            <a:r>
              <a:rPr lang="zh-CN" altLang="en-US" dirty="0">
                <a:solidFill>
                  <a:srgbClr val="494949"/>
                </a:solidFill>
                <a:latin typeface="微软雅黑" panose="020B0503020204020204" pitchFamily="34" charset="-122"/>
                <a:ea typeface="微软雅黑" panose="020B0503020204020204" pitchFamily="34" charset="-122"/>
              </a:rPr>
              <a:t>深圳市电子商会</a:t>
            </a:r>
            <a:r>
              <a:rPr lang="en-US" altLang="zh-CN" dirty="0">
                <a:solidFill>
                  <a:srgbClr val="494949"/>
                </a:solidFill>
                <a:latin typeface="微软雅黑" panose="020B0503020204020204" pitchFamily="34" charset="-122"/>
                <a:ea typeface="微软雅黑" panose="020B0503020204020204" pitchFamily="34" charset="-122"/>
              </a:rPr>
              <a:t>. 2022</a:t>
            </a:r>
            <a:r>
              <a:rPr lang="zh-CN" altLang="en-US" dirty="0">
                <a:solidFill>
                  <a:srgbClr val="494949"/>
                </a:solidFill>
                <a:latin typeface="微软雅黑" panose="020B0503020204020204" pitchFamily="34" charset="-122"/>
                <a:ea typeface="微软雅黑" panose="020B0503020204020204" pitchFamily="34" charset="-122"/>
              </a:rPr>
              <a:t>年中国电子废弃物回收利用行业最新政策汇总一览</a:t>
            </a:r>
            <a:r>
              <a:rPr lang="en-US" altLang="zh-CN" dirty="0">
                <a:solidFill>
                  <a:srgbClr val="494949"/>
                </a:solidFill>
                <a:latin typeface="微软雅黑" panose="020B0503020204020204" pitchFamily="34" charset="-122"/>
                <a:ea typeface="微软雅黑" panose="020B0503020204020204" pitchFamily="34" charset="-122"/>
              </a:rPr>
              <a:t>[R].http://wap.seccw.com/document/detail/id/13596.html</a:t>
            </a:r>
          </a:p>
          <a:p>
            <a:pPr algn="l"/>
            <a:r>
              <a:rPr lang="en-US" altLang="zh-CN" dirty="0">
                <a:solidFill>
                  <a:srgbClr val="494949"/>
                </a:solidFill>
                <a:latin typeface="微软雅黑" panose="020B0503020204020204" pitchFamily="34" charset="-122"/>
                <a:ea typeface="微软雅黑" panose="020B0503020204020204" pitchFamily="34" charset="-122"/>
              </a:rPr>
              <a:t>[9] The Global E-waste Monitor 2020</a:t>
            </a:r>
          </a:p>
          <a:p>
            <a:pPr algn="l"/>
            <a:r>
              <a:rPr lang="en-US" altLang="zh-CN" dirty="0">
                <a:solidFill>
                  <a:srgbClr val="494949"/>
                </a:solidFill>
                <a:latin typeface="微软雅黑" panose="020B0503020204020204" pitchFamily="34" charset="-122"/>
                <a:ea typeface="微软雅黑" panose="020B0503020204020204" pitchFamily="34" charset="-122"/>
              </a:rPr>
              <a:t>[10] https://www.apple.com.cn/shop/trade-in</a:t>
            </a:r>
          </a:p>
        </p:txBody>
      </p:sp>
    </p:spTree>
    <p:extLst>
      <p:ext uri="{BB962C8B-B14F-4D97-AF65-F5344CB8AC3E}">
        <p14:creationId xmlns:p14="http://schemas.microsoft.com/office/powerpoint/2010/main" val="1042161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DFC158B0-AC83-748C-4A38-C93FD765B26D}"/>
              </a:ext>
            </a:extLst>
          </p:cNvPr>
          <p:cNvSpPr txBox="1"/>
          <p:nvPr/>
        </p:nvSpPr>
        <p:spPr>
          <a:xfrm>
            <a:off x="570958" y="1265684"/>
            <a:ext cx="2273842" cy="923330"/>
          </a:xfrm>
          <a:prstGeom prst="rect">
            <a:avLst/>
          </a:prstGeom>
          <a:noFill/>
        </p:spPr>
        <p:txBody>
          <a:bodyPr wrap="square" rtlCol="0">
            <a:spAutoFit/>
          </a:bodyPr>
          <a:lstStyle/>
          <a:p>
            <a:r>
              <a:rPr lang="zh-CN" altLang="en-US" sz="5400" b="1" dirty="0">
                <a:solidFill>
                  <a:schemeClr val="bg1"/>
                </a:solidFill>
                <a:latin typeface="+mj-ea"/>
                <a:ea typeface="+mj-ea"/>
              </a:rPr>
              <a:t>目  录</a:t>
            </a:r>
          </a:p>
        </p:txBody>
      </p:sp>
      <p:sp>
        <p:nvSpPr>
          <p:cNvPr id="14" name="文本框 13">
            <a:extLst>
              <a:ext uri="{FF2B5EF4-FFF2-40B4-BE49-F238E27FC236}">
                <a16:creationId xmlns:a16="http://schemas.microsoft.com/office/drawing/2014/main" id="{30DD80C6-9E97-4255-C6AD-121AE82CBEA3}"/>
              </a:ext>
            </a:extLst>
          </p:cNvPr>
          <p:cNvSpPr txBox="1"/>
          <p:nvPr/>
        </p:nvSpPr>
        <p:spPr>
          <a:xfrm>
            <a:off x="664095" y="2157351"/>
            <a:ext cx="1738746" cy="369332"/>
          </a:xfrm>
          <a:prstGeom prst="rect">
            <a:avLst/>
          </a:prstGeom>
          <a:noFill/>
        </p:spPr>
        <p:txBody>
          <a:bodyPr wrap="square" rtlCol="0">
            <a:spAutoFit/>
          </a:bodyPr>
          <a:lstStyle/>
          <a:p>
            <a:pPr algn="dist"/>
            <a:r>
              <a:rPr lang="en-US" altLang="zh-CN" dirty="0">
                <a:solidFill>
                  <a:schemeClr val="bg1"/>
                </a:solidFill>
              </a:rPr>
              <a:t>CONTENTS</a:t>
            </a:r>
            <a:endParaRPr lang="zh-CN" altLang="en-US" dirty="0">
              <a:solidFill>
                <a:schemeClr val="bg1"/>
              </a:solidFill>
            </a:endParaRPr>
          </a:p>
        </p:txBody>
      </p:sp>
      <p:grpSp>
        <p:nvGrpSpPr>
          <p:cNvPr id="15" name="组合 14">
            <a:extLst>
              <a:ext uri="{FF2B5EF4-FFF2-40B4-BE49-F238E27FC236}">
                <a16:creationId xmlns:a16="http://schemas.microsoft.com/office/drawing/2014/main" id="{28031D1E-BC28-238D-FE1C-9D18B774E263}"/>
              </a:ext>
            </a:extLst>
          </p:cNvPr>
          <p:cNvGrpSpPr/>
          <p:nvPr/>
        </p:nvGrpSpPr>
        <p:grpSpPr>
          <a:xfrm>
            <a:off x="8832281" y="5483217"/>
            <a:ext cx="3039681" cy="513749"/>
            <a:chOff x="8395132" y="614368"/>
            <a:chExt cx="3607302" cy="609685"/>
          </a:xfrm>
          <a:solidFill>
            <a:schemeClr val="accent6">
              <a:lumMod val="40000"/>
              <a:lumOff val="60000"/>
              <a:alpha val="74000"/>
            </a:schemeClr>
          </a:solidFill>
        </p:grpSpPr>
        <p:sp>
          <p:nvSpPr>
            <p:cNvPr id="16" name="任意多边形: 形状 15">
              <a:extLst>
                <a:ext uri="{FF2B5EF4-FFF2-40B4-BE49-F238E27FC236}">
                  <a16:creationId xmlns:a16="http://schemas.microsoft.com/office/drawing/2014/main" id="{C6948BA5-32F3-9A11-8E74-1FEAD1C840E8}"/>
                </a:ext>
              </a:extLst>
            </p:cNvPr>
            <p:cNvSpPr/>
            <p:nvPr/>
          </p:nvSpPr>
          <p:spPr>
            <a:xfrm>
              <a:off x="10812754" y="614368"/>
              <a:ext cx="341396" cy="609685"/>
            </a:xfrm>
            <a:custGeom>
              <a:avLst/>
              <a:gdLst>
                <a:gd name="connsiteX0" fmla="*/ 178158 w 339230"/>
                <a:gd name="connsiteY0" fmla="*/ 514207 h 605816"/>
                <a:gd name="connsiteX1" fmla="*/ 184586 w 339230"/>
                <a:gd name="connsiteY1" fmla="*/ 525984 h 605816"/>
                <a:gd name="connsiteX2" fmla="*/ 184586 w 339230"/>
                <a:gd name="connsiteY2" fmla="*/ 591292 h 605816"/>
                <a:gd name="connsiteX3" fmla="*/ 169656 w 339230"/>
                <a:gd name="connsiteY3" fmla="*/ 605816 h 605816"/>
                <a:gd name="connsiteX4" fmla="*/ 154727 w 339230"/>
                <a:gd name="connsiteY4" fmla="*/ 591292 h 605816"/>
                <a:gd name="connsiteX5" fmla="*/ 154727 w 339230"/>
                <a:gd name="connsiteY5" fmla="*/ 534682 h 605816"/>
                <a:gd name="connsiteX6" fmla="*/ 169352 w 339230"/>
                <a:gd name="connsiteY6" fmla="*/ 527728 h 605816"/>
                <a:gd name="connsiteX7" fmla="*/ 176239 w 339230"/>
                <a:gd name="connsiteY7" fmla="*/ 472665 h 605816"/>
                <a:gd name="connsiteX8" fmla="*/ 182623 w 339230"/>
                <a:gd name="connsiteY8" fmla="*/ 491492 h 605816"/>
                <a:gd name="connsiteX9" fmla="*/ 179914 w 339230"/>
                <a:gd name="connsiteY9" fmla="*/ 511510 h 605816"/>
                <a:gd name="connsiteX10" fmla="*/ 178158 w 339230"/>
                <a:gd name="connsiteY10" fmla="*/ 514207 h 605816"/>
                <a:gd name="connsiteX11" fmla="*/ 173233 w 339230"/>
                <a:gd name="connsiteY11" fmla="*/ 505184 h 605816"/>
                <a:gd name="connsiteX12" fmla="*/ 174501 w 339230"/>
                <a:gd name="connsiteY12" fmla="*/ 476722 h 605816"/>
                <a:gd name="connsiteX13" fmla="*/ 61586 w 339230"/>
                <a:gd name="connsiteY13" fmla="*/ 403372 h 605816"/>
                <a:gd name="connsiteX14" fmla="*/ 49716 w 339230"/>
                <a:gd name="connsiteY14" fmla="*/ 407159 h 605816"/>
                <a:gd name="connsiteX15" fmla="*/ 76482 w 339230"/>
                <a:gd name="connsiteY15" fmla="*/ 478348 h 605816"/>
                <a:gd name="connsiteX16" fmla="*/ 148635 w 339230"/>
                <a:gd name="connsiteY16" fmla="*/ 506872 h 605816"/>
                <a:gd name="connsiteX17" fmla="*/ 121869 w 339230"/>
                <a:gd name="connsiteY17" fmla="*/ 435635 h 605816"/>
                <a:gd name="connsiteX18" fmla="*/ 61586 w 339230"/>
                <a:gd name="connsiteY18" fmla="*/ 403372 h 605816"/>
                <a:gd name="connsiteX19" fmla="*/ 178155 w 339230"/>
                <a:gd name="connsiteY19" fmla="*/ 376676 h 605816"/>
                <a:gd name="connsiteX20" fmla="*/ 184586 w 339230"/>
                <a:gd name="connsiteY20" fmla="*/ 388451 h 605816"/>
                <a:gd name="connsiteX21" fmla="*/ 184586 w 339230"/>
                <a:gd name="connsiteY21" fmla="*/ 453175 h 605816"/>
                <a:gd name="connsiteX22" fmla="*/ 176239 w 339230"/>
                <a:gd name="connsiteY22" fmla="*/ 472665 h 605816"/>
                <a:gd name="connsiteX23" fmla="*/ 167102 w 339230"/>
                <a:gd name="connsiteY23" fmla="*/ 445719 h 605816"/>
                <a:gd name="connsiteX24" fmla="*/ 154727 w 339230"/>
                <a:gd name="connsiteY24" fmla="*/ 429971 h 605816"/>
                <a:gd name="connsiteX25" fmla="*/ 154727 w 339230"/>
                <a:gd name="connsiteY25" fmla="*/ 397124 h 605816"/>
                <a:gd name="connsiteX26" fmla="*/ 169357 w 339230"/>
                <a:gd name="connsiteY26" fmla="*/ 390185 h 605816"/>
                <a:gd name="connsiteX27" fmla="*/ 52572 w 339230"/>
                <a:gd name="connsiteY27" fmla="*/ 375074 h 605816"/>
                <a:gd name="connsiteX28" fmla="*/ 87756 w 339230"/>
                <a:gd name="connsiteY28" fmla="*/ 381250 h 605816"/>
                <a:gd name="connsiteX29" fmla="*/ 116610 w 339230"/>
                <a:gd name="connsiteY29" fmla="*/ 399137 h 605816"/>
                <a:gd name="connsiteX30" fmla="*/ 120691 w 339230"/>
                <a:gd name="connsiteY30" fmla="*/ 399449 h 605816"/>
                <a:gd name="connsiteX31" fmla="*/ 143349 w 339230"/>
                <a:gd name="connsiteY31" fmla="*/ 415493 h 605816"/>
                <a:gd name="connsiteX32" fmla="*/ 154727 w 339230"/>
                <a:gd name="connsiteY32" fmla="*/ 429971 h 605816"/>
                <a:gd name="connsiteX33" fmla="*/ 154727 w 339230"/>
                <a:gd name="connsiteY33" fmla="*/ 534682 h 605816"/>
                <a:gd name="connsiteX34" fmla="*/ 145779 w 339230"/>
                <a:gd name="connsiteY34" fmla="*/ 538937 h 605816"/>
                <a:gd name="connsiteX35" fmla="*/ 55002 w 339230"/>
                <a:gd name="connsiteY35" fmla="*/ 498491 h 605816"/>
                <a:gd name="connsiteX36" fmla="*/ 28999 w 339230"/>
                <a:gd name="connsiteY36" fmla="*/ 386255 h 605816"/>
                <a:gd name="connsiteX37" fmla="*/ 52572 w 339230"/>
                <a:gd name="connsiteY37" fmla="*/ 375074 h 605816"/>
                <a:gd name="connsiteX38" fmla="*/ 302318 w 339230"/>
                <a:gd name="connsiteY38" fmla="*/ 375035 h 605816"/>
                <a:gd name="connsiteX39" fmla="*/ 325891 w 339230"/>
                <a:gd name="connsiteY39" fmla="*/ 386219 h 605816"/>
                <a:gd name="connsiteX40" fmla="*/ 299887 w 339230"/>
                <a:gd name="connsiteY40" fmla="*/ 498483 h 605816"/>
                <a:gd name="connsiteX41" fmla="*/ 258405 w 339230"/>
                <a:gd name="connsiteY41" fmla="*/ 528919 h 605816"/>
                <a:gd name="connsiteX42" fmla="*/ 238355 w 339230"/>
                <a:gd name="connsiteY42" fmla="*/ 522537 h 605816"/>
                <a:gd name="connsiteX43" fmla="*/ 244880 w 339230"/>
                <a:gd name="connsiteY43" fmla="*/ 503008 h 605816"/>
                <a:gd name="connsiteX44" fmla="*/ 278408 w 339230"/>
                <a:gd name="connsiteY44" fmla="*/ 478336 h 605816"/>
                <a:gd name="connsiteX45" fmla="*/ 305174 w 339230"/>
                <a:gd name="connsiteY45" fmla="*/ 407129 h 605816"/>
                <a:gd name="connsiteX46" fmla="*/ 233021 w 339230"/>
                <a:gd name="connsiteY46" fmla="*/ 435611 h 605816"/>
                <a:gd name="connsiteX47" fmla="*/ 206255 w 339230"/>
                <a:gd name="connsiteY47" fmla="*/ 506819 h 605816"/>
                <a:gd name="connsiteX48" fmla="*/ 206636 w 339230"/>
                <a:gd name="connsiteY48" fmla="*/ 527347 h 605816"/>
                <a:gd name="connsiteX49" fmla="*/ 185538 w 339230"/>
                <a:gd name="connsiteY49" fmla="*/ 527728 h 605816"/>
                <a:gd name="connsiteX50" fmla="*/ 184586 w 339230"/>
                <a:gd name="connsiteY50" fmla="*/ 525984 h 605816"/>
                <a:gd name="connsiteX51" fmla="*/ 184586 w 339230"/>
                <a:gd name="connsiteY51" fmla="*/ 453175 h 605816"/>
                <a:gd name="connsiteX52" fmla="*/ 187789 w 339230"/>
                <a:gd name="connsiteY52" fmla="*/ 445698 h 605816"/>
                <a:gd name="connsiteX53" fmla="*/ 211542 w 339230"/>
                <a:gd name="connsiteY53" fmla="*/ 415464 h 605816"/>
                <a:gd name="connsiteX54" fmla="*/ 234140 w 339230"/>
                <a:gd name="connsiteY54" fmla="*/ 399459 h 605816"/>
                <a:gd name="connsiteX55" fmla="*/ 238282 w 339230"/>
                <a:gd name="connsiteY55" fmla="*/ 399142 h 605816"/>
                <a:gd name="connsiteX56" fmla="*/ 267244 w 339230"/>
                <a:gd name="connsiteY56" fmla="*/ 381194 h 605816"/>
                <a:gd name="connsiteX57" fmla="*/ 176248 w 339230"/>
                <a:gd name="connsiteY57" fmla="*/ 335133 h 605816"/>
                <a:gd name="connsiteX58" fmla="*/ 182629 w 339230"/>
                <a:gd name="connsiteY58" fmla="*/ 353949 h 605816"/>
                <a:gd name="connsiteX59" fmla="*/ 179920 w 339230"/>
                <a:gd name="connsiteY59" fmla="*/ 373966 h 605816"/>
                <a:gd name="connsiteX60" fmla="*/ 178155 w 339230"/>
                <a:gd name="connsiteY60" fmla="*/ 376676 h 605816"/>
                <a:gd name="connsiteX61" fmla="*/ 173232 w 339230"/>
                <a:gd name="connsiteY61" fmla="*/ 367660 h 605816"/>
                <a:gd name="connsiteX62" fmla="*/ 174500 w 339230"/>
                <a:gd name="connsiteY62" fmla="*/ 339213 h 605816"/>
                <a:gd name="connsiteX63" fmla="*/ 161785 w 339230"/>
                <a:gd name="connsiteY63" fmla="*/ 268420 h 605816"/>
                <a:gd name="connsiteX64" fmla="*/ 169917 w 339230"/>
                <a:gd name="connsiteY64" fmla="*/ 283287 h 605816"/>
                <a:gd name="connsiteX65" fmla="*/ 184586 w 339230"/>
                <a:gd name="connsiteY65" fmla="*/ 290271 h 605816"/>
                <a:gd name="connsiteX66" fmla="*/ 184586 w 339230"/>
                <a:gd name="connsiteY66" fmla="*/ 315675 h 605816"/>
                <a:gd name="connsiteX67" fmla="*/ 176248 w 339230"/>
                <a:gd name="connsiteY67" fmla="*/ 335133 h 605816"/>
                <a:gd name="connsiteX68" fmla="*/ 167107 w 339230"/>
                <a:gd name="connsiteY68" fmla="*/ 308175 h 605816"/>
                <a:gd name="connsiteX69" fmla="*/ 154727 w 339230"/>
                <a:gd name="connsiteY69" fmla="*/ 292422 h 605816"/>
                <a:gd name="connsiteX70" fmla="*/ 154727 w 339230"/>
                <a:gd name="connsiteY70" fmla="*/ 281323 h 605816"/>
                <a:gd name="connsiteX71" fmla="*/ 293303 w 339230"/>
                <a:gd name="connsiteY71" fmla="*/ 265850 h 605816"/>
                <a:gd name="connsiteX72" fmla="*/ 233020 w 339230"/>
                <a:gd name="connsiteY72" fmla="*/ 298124 h 605816"/>
                <a:gd name="connsiteX73" fmla="*/ 206254 w 339230"/>
                <a:gd name="connsiteY73" fmla="*/ 369294 h 605816"/>
                <a:gd name="connsiteX74" fmla="*/ 278407 w 339230"/>
                <a:gd name="connsiteY74" fmla="*/ 340826 h 605816"/>
                <a:gd name="connsiteX75" fmla="*/ 305173 w 339230"/>
                <a:gd name="connsiteY75" fmla="*/ 269656 h 605816"/>
                <a:gd name="connsiteX76" fmla="*/ 293303 w 339230"/>
                <a:gd name="connsiteY76" fmla="*/ 265850 h 605816"/>
                <a:gd name="connsiteX77" fmla="*/ 61587 w 339230"/>
                <a:gd name="connsiteY77" fmla="*/ 265808 h 605816"/>
                <a:gd name="connsiteX78" fmla="*/ 89552 w 339230"/>
                <a:gd name="connsiteY78" fmla="*/ 273977 h 605816"/>
                <a:gd name="connsiteX79" fmla="*/ 115511 w 339230"/>
                <a:gd name="connsiteY79" fmla="*/ 293344 h 605816"/>
                <a:gd name="connsiteX80" fmla="*/ 100955 w 339230"/>
                <a:gd name="connsiteY80" fmla="*/ 292239 h 605816"/>
                <a:gd name="connsiteX81" fmla="*/ 59448 w 339230"/>
                <a:gd name="connsiteY81" fmla="*/ 266494 h 605816"/>
                <a:gd name="connsiteX82" fmla="*/ 33505 w 339230"/>
                <a:gd name="connsiteY82" fmla="*/ 246574 h 605816"/>
                <a:gd name="connsiteX83" fmla="*/ 39376 w 339230"/>
                <a:gd name="connsiteY83" fmla="*/ 254045 h 605816"/>
                <a:gd name="connsiteX84" fmla="*/ 59448 w 339230"/>
                <a:gd name="connsiteY84" fmla="*/ 266494 h 605816"/>
                <a:gd name="connsiteX85" fmla="*/ 49717 w 339230"/>
                <a:gd name="connsiteY85" fmla="*/ 269615 h 605816"/>
                <a:gd name="connsiteX86" fmla="*/ 76484 w 339230"/>
                <a:gd name="connsiteY86" fmla="*/ 340805 h 605816"/>
                <a:gd name="connsiteX87" fmla="*/ 148639 w 339230"/>
                <a:gd name="connsiteY87" fmla="*/ 369280 h 605816"/>
                <a:gd name="connsiteX88" fmla="*/ 121873 w 339230"/>
                <a:gd name="connsiteY88" fmla="*/ 298091 h 605816"/>
                <a:gd name="connsiteX89" fmla="*/ 115511 w 339230"/>
                <a:gd name="connsiteY89" fmla="*/ 293344 h 605816"/>
                <a:gd name="connsiteX90" fmla="*/ 130124 w 339230"/>
                <a:gd name="connsiteY90" fmla="*/ 294454 h 605816"/>
                <a:gd name="connsiteX91" fmla="*/ 149191 w 339230"/>
                <a:gd name="connsiteY91" fmla="*/ 285378 h 605816"/>
                <a:gd name="connsiteX92" fmla="*/ 154727 w 339230"/>
                <a:gd name="connsiteY92" fmla="*/ 292422 h 605816"/>
                <a:gd name="connsiteX93" fmla="*/ 154727 w 339230"/>
                <a:gd name="connsiteY93" fmla="*/ 397124 h 605816"/>
                <a:gd name="connsiteX94" fmla="*/ 145783 w 339230"/>
                <a:gd name="connsiteY94" fmla="*/ 401366 h 605816"/>
                <a:gd name="connsiteX95" fmla="*/ 120691 w 339230"/>
                <a:gd name="connsiteY95" fmla="*/ 399449 h 605816"/>
                <a:gd name="connsiteX96" fmla="*/ 97373 w 339230"/>
                <a:gd name="connsiteY96" fmla="*/ 382938 h 605816"/>
                <a:gd name="connsiteX97" fmla="*/ 87756 w 339230"/>
                <a:gd name="connsiteY97" fmla="*/ 381250 h 605816"/>
                <a:gd name="connsiteX98" fmla="*/ 55004 w 339230"/>
                <a:gd name="connsiteY98" fmla="*/ 360947 h 605816"/>
                <a:gd name="connsiteX99" fmla="*/ 28999 w 339230"/>
                <a:gd name="connsiteY99" fmla="*/ 248711 h 605816"/>
                <a:gd name="connsiteX100" fmla="*/ 71100 w 339230"/>
                <a:gd name="connsiteY100" fmla="*/ 240782 h 605816"/>
                <a:gd name="connsiteX101" fmla="*/ 97375 w 339230"/>
                <a:gd name="connsiteY101" fmla="*/ 245394 h 605816"/>
                <a:gd name="connsiteX102" fmla="*/ 124963 w 339230"/>
                <a:gd name="connsiteY102" fmla="*/ 264927 h 605816"/>
                <a:gd name="connsiteX103" fmla="*/ 121090 w 339230"/>
                <a:gd name="connsiteY103" fmla="*/ 266161 h 605816"/>
                <a:gd name="connsiteX104" fmla="*/ 103366 w 339230"/>
                <a:gd name="connsiteY104" fmla="*/ 262511 h 605816"/>
                <a:gd name="connsiteX105" fmla="*/ 302317 w 339230"/>
                <a:gd name="connsiteY105" fmla="*/ 237579 h 605816"/>
                <a:gd name="connsiteX106" fmla="*/ 325890 w 339230"/>
                <a:gd name="connsiteY106" fmla="*/ 248757 h 605816"/>
                <a:gd name="connsiteX107" fmla="*/ 299887 w 339230"/>
                <a:gd name="connsiteY107" fmla="*/ 360963 h 605816"/>
                <a:gd name="connsiteX108" fmla="*/ 267244 w 339230"/>
                <a:gd name="connsiteY108" fmla="*/ 381194 h 605816"/>
                <a:gd name="connsiteX109" fmla="*/ 257518 w 339230"/>
                <a:gd name="connsiteY109" fmla="*/ 382902 h 605816"/>
                <a:gd name="connsiteX110" fmla="*/ 234140 w 339230"/>
                <a:gd name="connsiteY110" fmla="*/ 399459 h 605816"/>
                <a:gd name="connsiteX111" fmla="*/ 209110 w 339230"/>
                <a:gd name="connsiteY111" fmla="*/ 401371 h 605816"/>
                <a:gd name="connsiteX112" fmla="*/ 185537 w 339230"/>
                <a:gd name="connsiteY112" fmla="*/ 390193 h 605816"/>
                <a:gd name="connsiteX113" fmla="*/ 184586 w 339230"/>
                <a:gd name="connsiteY113" fmla="*/ 388451 h 605816"/>
                <a:gd name="connsiteX114" fmla="*/ 184586 w 339230"/>
                <a:gd name="connsiteY114" fmla="*/ 315675 h 605816"/>
                <a:gd name="connsiteX115" fmla="*/ 187787 w 339230"/>
                <a:gd name="connsiteY115" fmla="*/ 308205 h 605816"/>
                <a:gd name="connsiteX116" fmla="*/ 198882 w 339230"/>
                <a:gd name="connsiteY116" fmla="*/ 294090 h 605816"/>
                <a:gd name="connsiteX117" fmla="*/ 222635 w 339230"/>
                <a:gd name="connsiteY117" fmla="*/ 292285 h 605816"/>
                <a:gd name="connsiteX118" fmla="*/ 284250 w 339230"/>
                <a:gd name="connsiteY118" fmla="*/ 254082 h 605816"/>
                <a:gd name="connsiteX119" fmla="*/ 296403 w 339230"/>
                <a:gd name="connsiteY119" fmla="*/ 238617 h 605816"/>
                <a:gd name="connsiteX120" fmla="*/ 161802 w 339230"/>
                <a:gd name="connsiteY120" fmla="*/ 225359 h 605816"/>
                <a:gd name="connsiteX121" fmla="*/ 164750 w 339230"/>
                <a:gd name="connsiteY121" fmla="*/ 232237 h 605816"/>
                <a:gd name="connsiteX122" fmla="*/ 166009 w 339230"/>
                <a:gd name="connsiteY122" fmla="*/ 260698 h 605816"/>
                <a:gd name="connsiteX123" fmla="*/ 161785 w 339230"/>
                <a:gd name="connsiteY123" fmla="*/ 268420 h 605816"/>
                <a:gd name="connsiteX124" fmla="*/ 157582 w 339230"/>
                <a:gd name="connsiteY124" fmla="*/ 260736 h 605816"/>
                <a:gd name="connsiteX125" fmla="*/ 158841 w 339230"/>
                <a:gd name="connsiteY125" fmla="*/ 232267 h 605816"/>
                <a:gd name="connsiteX126" fmla="*/ 183157 w 339230"/>
                <a:gd name="connsiteY126" fmla="*/ 182588 h 605816"/>
                <a:gd name="connsiteX127" fmla="*/ 184440 w 339230"/>
                <a:gd name="connsiteY127" fmla="*/ 185599 h 605816"/>
                <a:gd name="connsiteX128" fmla="*/ 172141 w 339230"/>
                <a:gd name="connsiteY128" fmla="*/ 201234 h 605816"/>
                <a:gd name="connsiteX129" fmla="*/ 161802 w 339230"/>
                <a:gd name="connsiteY129" fmla="*/ 225359 h 605816"/>
                <a:gd name="connsiteX130" fmla="*/ 154727 w 339230"/>
                <a:gd name="connsiteY130" fmla="*/ 208851 h 605816"/>
                <a:gd name="connsiteX131" fmla="*/ 154727 w 339230"/>
                <a:gd name="connsiteY131" fmla="*/ 192016 h 605816"/>
                <a:gd name="connsiteX132" fmla="*/ 161784 w 339230"/>
                <a:gd name="connsiteY132" fmla="*/ 196664 h 605816"/>
                <a:gd name="connsiteX133" fmla="*/ 277665 w 339230"/>
                <a:gd name="connsiteY133" fmla="*/ 158867 h 605816"/>
                <a:gd name="connsiteX134" fmla="*/ 217365 w 339230"/>
                <a:gd name="connsiteY134" fmla="*/ 191193 h 605816"/>
                <a:gd name="connsiteX135" fmla="*/ 190592 w 339230"/>
                <a:gd name="connsiteY135" fmla="*/ 262419 h 605816"/>
                <a:gd name="connsiteX136" fmla="*/ 262813 w 339230"/>
                <a:gd name="connsiteY136" fmla="*/ 233881 h 605816"/>
                <a:gd name="connsiteX137" fmla="*/ 289538 w 339230"/>
                <a:gd name="connsiteY137" fmla="*/ 162655 h 605816"/>
                <a:gd name="connsiteX138" fmla="*/ 277665 w 339230"/>
                <a:gd name="connsiteY138" fmla="*/ 158867 h 605816"/>
                <a:gd name="connsiteX139" fmla="*/ 286702 w 339230"/>
                <a:gd name="connsiteY139" fmla="*/ 130573 h 605816"/>
                <a:gd name="connsiteX140" fmla="*/ 310261 w 339230"/>
                <a:gd name="connsiteY140" fmla="*/ 141787 h 605816"/>
                <a:gd name="connsiteX141" fmla="*/ 308037 w 339230"/>
                <a:gd name="connsiteY141" fmla="*/ 223813 h 605816"/>
                <a:gd name="connsiteX142" fmla="*/ 296403 w 339230"/>
                <a:gd name="connsiteY142" fmla="*/ 238617 h 605816"/>
                <a:gd name="connsiteX143" fmla="*/ 257516 w 339230"/>
                <a:gd name="connsiteY143" fmla="*/ 245442 h 605816"/>
                <a:gd name="connsiteX144" fmla="*/ 211540 w 339230"/>
                <a:gd name="connsiteY144" fmla="*/ 277987 h 605816"/>
                <a:gd name="connsiteX145" fmla="*/ 198882 w 339230"/>
                <a:gd name="connsiteY145" fmla="*/ 294090 h 605816"/>
                <a:gd name="connsiteX146" fmla="*/ 193469 w 339230"/>
                <a:gd name="connsiteY146" fmla="*/ 294501 h 605816"/>
                <a:gd name="connsiteX147" fmla="*/ 184586 w 339230"/>
                <a:gd name="connsiteY147" fmla="*/ 290271 h 605816"/>
                <a:gd name="connsiteX148" fmla="*/ 184586 w 339230"/>
                <a:gd name="connsiteY148" fmla="*/ 185942 h 605816"/>
                <a:gd name="connsiteX149" fmla="*/ 184440 w 339230"/>
                <a:gd name="connsiteY149" fmla="*/ 185599 h 605816"/>
                <a:gd name="connsiteX150" fmla="*/ 190730 w 339230"/>
                <a:gd name="connsiteY150" fmla="*/ 177601 h 605816"/>
                <a:gd name="connsiteX151" fmla="*/ 206126 w 339230"/>
                <a:gd name="connsiteY151" fmla="*/ 167462 h 605816"/>
                <a:gd name="connsiteX152" fmla="*/ 207621 w 339230"/>
                <a:gd name="connsiteY152" fmla="*/ 163740 h 605816"/>
                <a:gd name="connsiteX153" fmla="*/ 257525 w 339230"/>
                <a:gd name="connsiteY153" fmla="*/ 132789 h 605816"/>
                <a:gd name="connsiteX154" fmla="*/ 286702 w 339230"/>
                <a:gd name="connsiteY154" fmla="*/ 130573 h 605816"/>
                <a:gd name="connsiteX155" fmla="*/ 36917 w 339230"/>
                <a:gd name="connsiteY155" fmla="*/ 130569 h 605816"/>
                <a:gd name="connsiteX156" fmla="*/ 66075 w 339230"/>
                <a:gd name="connsiteY156" fmla="*/ 132785 h 605816"/>
                <a:gd name="connsiteX157" fmla="*/ 115931 w 339230"/>
                <a:gd name="connsiteY157" fmla="*/ 163698 h 605816"/>
                <a:gd name="connsiteX158" fmla="*/ 117443 w 339230"/>
                <a:gd name="connsiteY158" fmla="*/ 167462 h 605816"/>
                <a:gd name="connsiteX159" fmla="*/ 132929 w 339230"/>
                <a:gd name="connsiteY159" fmla="*/ 177661 h 605816"/>
                <a:gd name="connsiteX160" fmla="*/ 151453 w 339230"/>
                <a:gd name="connsiteY160" fmla="*/ 201212 h 605816"/>
                <a:gd name="connsiteX161" fmla="*/ 154727 w 339230"/>
                <a:gd name="connsiteY161" fmla="*/ 208851 h 605816"/>
                <a:gd name="connsiteX162" fmla="*/ 154727 w 339230"/>
                <a:gd name="connsiteY162" fmla="*/ 281323 h 605816"/>
                <a:gd name="connsiteX163" fmla="*/ 153677 w 339230"/>
                <a:gd name="connsiteY163" fmla="*/ 283243 h 605816"/>
                <a:gd name="connsiteX164" fmla="*/ 149191 w 339230"/>
                <a:gd name="connsiteY164" fmla="*/ 285378 h 605816"/>
                <a:gd name="connsiteX165" fmla="*/ 143353 w 339230"/>
                <a:gd name="connsiteY165" fmla="*/ 277948 h 605816"/>
                <a:gd name="connsiteX166" fmla="*/ 124963 w 339230"/>
                <a:gd name="connsiteY166" fmla="*/ 264927 h 605816"/>
                <a:gd name="connsiteX167" fmla="*/ 132960 w 339230"/>
                <a:gd name="connsiteY167" fmla="*/ 262380 h 605816"/>
                <a:gd name="connsiteX168" fmla="*/ 106242 w 339230"/>
                <a:gd name="connsiteY168" fmla="*/ 191173 h 605816"/>
                <a:gd name="connsiteX169" fmla="*/ 34041 w 339230"/>
                <a:gd name="connsiteY169" fmla="*/ 162643 h 605816"/>
                <a:gd name="connsiteX170" fmla="*/ 60807 w 339230"/>
                <a:gd name="connsiteY170" fmla="*/ 233850 h 605816"/>
                <a:gd name="connsiteX171" fmla="*/ 71100 w 339230"/>
                <a:gd name="connsiteY171" fmla="*/ 240782 h 605816"/>
                <a:gd name="connsiteX172" fmla="*/ 52573 w 339230"/>
                <a:gd name="connsiteY172" fmla="*/ 237529 h 605816"/>
                <a:gd name="connsiteX173" fmla="*/ 33505 w 339230"/>
                <a:gd name="connsiteY173" fmla="*/ 246574 h 605816"/>
                <a:gd name="connsiteX174" fmla="*/ 15596 w 339230"/>
                <a:gd name="connsiteY174" fmla="*/ 223784 h 605816"/>
                <a:gd name="connsiteX175" fmla="*/ 13372 w 339230"/>
                <a:gd name="connsiteY175" fmla="*/ 141781 h 605816"/>
                <a:gd name="connsiteX176" fmla="*/ 36917 w 339230"/>
                <a:gd name="connsiteY176" fmla="*/ 130569 h 605816"/>
                <a:gd name="connsiteX177" fmla="*/ 161784 w 339230"/>
                <a:gd name="connsiteY177" fmla="*/ 29047 h 605816"/>
                <a:gd name="connsiteX178" fmla="*/ 130207 w 339230"/>
                <a:gd name="connsiteY178" fmla="*/ 98332 h 605816"/>
                <a:gd name="connsiteX179" fmla="*/ 161784 w 339230"/>
                <a:gd name="connsiteY179" fmla="*/ 167617 h 605816"/>
                <a:gd name="connsiteX180" fmla="*/ 193361 w 339230"/>
                <a:gd name="connsiteY180" fmla="*/ 98332 h 605816"/>
                <a:gd name="connsiteX181" fmla="*/ 161784 w 339230"/>
                <a:gd name="connsiteY181" fmla="*/ 29047 h 605816"/>
                <a:gd name="connsiteX182" fmla="*/ 161784 w 339230"/>
                <a:gd name="connsiteY182" fmla="*/ 0 h 605816"/>
                <a:gd name="connsiteX183" fmla="*/ 223176 w 339230"/>
                <a:gd name="connsiteY183" fmla="*/ 98332 h 605816"/>
                <a:gd name="connsiteX184" fmla="*/ 218701 w 339230"/>
                <a:gd name="connsiteY184" fmla="*/ 136156 h 605816"/>
                <a:gd name="connsiteX185" fmla="*/ 207621 w 339230"/>
                <a:gd name="connsiteY185" fmla="*/ 163740 h 605816"/>
                <a:gd name="connsiteX186" fmla="*/ 195928 w 339230"/>
                <a:gd name="connsiteY186" fmla="*/ 170992 h 605816"/>
                <a:gd name="connsiteX187" fmla="*/ 190730 w 339230"/>
                <a:gd name="connsiteY187" fmla="*/ 177601 h 605816"/>
                <a:gd name="connsiteX188" fmla="*/ 183157 w 339230"/>
                <a:gd name="connsiteY188" fmla="*/ 182588 h 605816"/>
                <a:gd name="connsiteX189" fmla="*/ 180215 w 339230"/>
                <a:gd name="connsiteY189" fmla="*/ 175680 h 605816"/>
                <a:gd name="connsiteX190" fmla="*/ 169656 w 339230"/>
                <a:gd name="connsiteY190" fmla="*/ 171418 h 605816"/>
                <a:gd name="connsiteX191" fmla="*/ 154727 w 339230"/>
                <a:gd name="connsiteY191" fmla="*/ 185942 h 605816"/>
                <a:gd name="connsiteX192" fmla="*/ 154727 w 339230"/>
                <a:gd name="connsiteY192" fmla="*/ 192016 h 605816"/>
                <a:gd name="connsiteX193" fmla="*/ 132929 w 339230"/>
                <a:gd name="connsiteY193" fmla="*/ 177661 h 605816"/>
                <a:gd name="connsiteX194" fmla="*/ 127673 w 339230"/>
                <a:gd name="connsiteY194" fmla="*/ 170978 h 605816"/>
                <a:gd name="connsiteX195" fmla="*/ 115931 w 339230"/>
                <a:gd name="connsiteY195" fmla="*/ 163698 h 605816"/>
                <a:gd name="connsiteX196" fmla="*/ 104868 w 339230"/>
                <a:gd name="connsiteY196" fmla="*/ 136156 h 605816"/>
                <a:gd name="connsiteX197" fmla="*/ 100393 w 339230"/>
                <a:gd name="connsiteY197" fmla="*/ 98332 h 605816"/>
                <a:gd name="connsiteX198" fmla="*/ 161784 w 339230"/>
                <a:gd name="connsiteY198" fmla="*/ 0 h 6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39230" h="605816">
                  <a:moveTo>
                    <a:pt x="178158" y="514207"/>
                  </a:moveTo>
                  <a:lnTo>
                    <a:pt x="184586" y="525984"/>
                  </a:lnTo>
                  <a:lnTo>
                    <a:pt x="184586" y="591292"/>
                  </a:lnTo>
                  <a:cubicBezTo>
                    <a:pt x="184586" y="599292"/>
                    <a:pt x="177908" y="605816"/>
                    <a:pt x="169656" y="605816"/>
                  </a:cubicBezTo>
                  <a:cubicBezTo>
                    <a:pt x="161405" y="605816"/>
                    <a:pt x="154727" y="599292"/>
                    <a:pt x="154727" y="591292"/>
                  </a:cubicBezTo>
                  <a:lnTo>
                    <a:pt x="154727" y="534682"/>
                  </a:lnTo>
                  <a:lnTo>
                    <a:pt x="169352" y="527728"/>
                  </a:lnTo>
                  <a:close/>
                  <a:moveTo>
                    <a:pt x="176239" y="472665"/>
                  </a:moveTo>
                  <a:lnTo>
                    <a:pt x="182623" y="491492"/>
                  </a:lnTo>
                  <a:cubicBezTo>
                    <a:pt x="182956" y="498641"/>
                    <a:pt x="182090" y="505392"/>
                    <a:pt x="179914" y="511510"/>
                  </a:cubicBezTo>
                  <a:lnTo>
                    <a:pt x="178158" y="514207"/>
                  </a:lnTo>
                  <a:lnTo>
                    <a:pt x="173233" y="505184"/>
                  </a:lnTo>
                  <a:cubicBezTo>
                    <a:pt x="171480" y="496496"/>
                    <a:pt x="171989" y="486823"/>
                    <a:pt x="174501" y="476722"/>
                  </a:cubicBezTo>
                  <a:close/>
                  <a:moveTo>
                    <a:pt x="61586" y="403372"/>
                  </a:moveTo>
                  <a:cubicBezTo>
                    <a:pt x="56509" y="403386"/>
                    <a:pt x="52407" y="404636"/>
                    <a:pt x="49716" y="407159"/>
                  </a:cubicBezTo>
                  <a:cubicBezTo>
                    <a:pt x="38952" y="417254"/>
                    <a:pt x="48382" y="450063"/>
                    <a:pt x="76482" y="478348"/>
                  </a:cubicBezTo>
                  <a:cubicBezTo>
                    <a:pt x="104533" y="506634"/>
                    <a:pt x="137872" y="516967"/>
                    <a:pt x="148635" y="506872"/>
                  </a:cubicBezTo>
                  <a:cubicBezTo>
                    <a:pt x="159399" y="496729"/>
                    <a:pt x="149969" y="463968"/>
                    <a:pt x="121869" y="435635"/>
                  </a:cubicBezTo>
                  <a:cubicBezTo>
                    <a:pt x="100831" y="414421"/>
                    <a:pt x="76818" y="403332"/>
                    <a:pt x="61586" y="403372"/>
                  </a:cubicBezTo>
                  <a:close/>
                  <a:moveTo>
                    <a:pt x="178155" y="376676"/>
                  </a:moveTo>
                  <a:lnTo>
                    <a:pt x="184586" y="388451"/>
                  </a:lnTo>
                  <a:lnTo>
                    <a:pt x="184586" y="453175"/>
                  </a:lnTo>
                  <a:lnTo>
                    <a:pt x="176239" y="472665"/>
                  </a:lnTo>
                  <a:lnTo>
                    <a:pt x="167102" y="445719"/>
                  </a:lnTo>
                  <a:lnTo>
                    <a:pt x="154727" y="429971"/>
                  </a:lnTo>
                  <a:lnTo>
                    <a:pt x="154727" y="397124"/>
                  </a:lnTo>
                  <a:lnTo>
                    <a:pt x="169357" y="390185"/>
                  </a:lnTo>
                  <a:close/>
                  <a:moveTo>
                    <a:pt x="52572" y="375074"/>
                  </a:moveTo>
                  <a:lnTo>
                    <a:pt x="87756" y="381250"/>
                  </a:lnTo>
                  <a:lnTo>
                    <a:pt x="116610" y="399137"/>
                  </a:lnTo>
                  <a:lnTo>
                    <a:pt x="120691" y="399449"/>
                  </a:lnTo>
                  <a:lnTo>
                    <a:pt x="143349" y="415493"/>
                  </a:lnTo>
                  <a:lnTo>
                    <a:pt x="154727" y="429971"/>
                  </a:lnTo>
                  <a:lnTo>
                    <a:pt x="154727" y="534682"/>
                  </a:lnTo>
                  <a:lnTo>
                    <a:pt x="145779" y="538937"/>
                  </a:lnTo>
                  <a:cubicBezTo>
                    <a:pt x="118842" y="543160"/>
                    <a:pt x="83507" y="527240"/>
                    <a:pt x="55002" y="498491"/>
                  </a:cubicBezTo>
                  <a:cubicBezTo>
                    <a:pt x="17045" y="460206"/>
                    <a:pt x="2852" y="410874"/>
                    <a:pt x="28999" y="386255"/>
                  </a:cubicBezTo>
                  <a:cubicBezTo>
                    <a:pt x="35548" y="380112"/>
                    <a:pt x="43593" y="376475"/>
                    <a:pt x="52572" y="375074"/>
                  </a:cubicBezTo>
                  <a:close/>
                  <a:moveTo>
                    <a:pt x="302318" y="375035"/>
                  </a:moveTo>
                  <a:cubicBezTo>
                    <a:pt x="311297" y="376437"/>
                    <a:pt x="319342" y="380075"/>
                    <a:pt x="325891" y="386219"/>
                  </a:cubicBezTo>
                  <a:cubicBezTo>
                    <a:pt x="352037" y="410844"/>
                    <a:pt x="337845" y="460189"/>
                    <a:pt x="299887" y="498483"/>
                  </a:cubicBezTo>
                  <a:cubicBezTo>
                    <a:pt x="287171" y="511343"/>
                    <a:pt x="272883" y="521727"/>
                    <a:pt x="258405" y="528919"/>
                  </a:cubicBezTo>
                  <a:cubicBezTo>
                    <a:pt x="251071" y="532539"/>
                    <a:pt x="242070" y="529681"/>
                    <a:pt x="238355" y="522537"/>
                  </a:cubicBezTo>
                  <a:cubicBezTo>
                    <a:pt x="234640" y="515392"/>
                    <a:pt x="237545" y="506628"/>
                    <a:pt x="244880" y="503008"/>
                  </a:cubicBezTo>
                  <a:cubicBezTo>
                    <a:pt x="256357" y="497340"/>
                    <a:pt x="267978" y="488862"/>
                    <a:pt x="278408" y="478336"/>
                  </a:cubicBezTo>
                  <a:cubicBezTo>
                    <a:pt x="306507" y="450043"/>
                    <a:pt x="315937" y="417226"/>
                    <a:pt x="305174" y="407129"/>
                  </a:cubicBezTo>
                  <a:cubicBezTo>
                    <a:pt x="294410" y="397031"/>
                    <a:pt x="261072" y="407319"/>
                    <a:pt x="233021" y="435611"/>
                  </a:cubicBezTo>
                  <a:cubicBezTo>
                    <a:pt x="204922" y="463951"/>
                    <a:pt x="195492" y="496721"/>
                    <a:pt x="206255" y="506819"/>
                  </a:cubicBezTo>
                  <a:cubicBezTo>
                    <a:pt x="212209" y="512391"/>
                    <a:pt x="212351" y="521584"/>
                    <a:pt x="206636" y="527347"/>
                  </a:cubicBezTo>
                  <a:cubicBezTo>
                    <a:pt x="200921" y="533111"/>
                    <a:pt x="191491" y="533301"/>
                    <a:pt x="185538" y="527728"/>
                  </a:cubicBezTo>
                  <a:lnTo>
                    <a:pt x="184586" y="525984"/>
                  </a:lnTo>
                  <a:lnTo>
                    <a:pt x="184586" y="453175"/>
                  </a:lnTo>
                  <a:lnTo>
                    <a:pt x="187789" y="445698"/>
                  </a:lnTo>
                  <a:cubicBezTo>
                    <a:pt x="194048" y="435302"/>
                    <a:pt x="202053" y="425038"/>
                    <a:pt x="211542" y="415464"/>
                  </a:cubicBezTo>
                  <a:lnTo>
                    <a:pt x="234140" y="399459"/>
                  </a:lnTo>
                  <a:lnTo>
                    <a:pt x="238282" y="399142"/>
                  </a:lnTo>
                  <a:lnTo>
                    <a:pt x="267244" y="381194"/>
                  </a:lnTo>
                  <a:close/>
                  <a:moveTo>
                    <a:pt x="176248" y="335133"/>
                  </a:moveTo>
                  <a:lnTo>
                    <a:pt x="182629" y="353949"/>
                  </a:lnTo>
                  <a:cubicBezTo>
                    <a:pt x="182962" y="361097"/>
                    <a:pt x="182095" y="367848"/>
                    <a:pt x="179920" y="373966"/>
                  </a:cubicBezTo>
                  <a:lnTo>
                    <a:pt x="178155" y="376676"/>
                  </a:lnTo>
                  <a:lnTo>
                    <a:pt x="173232" y="367660"/>
                  </a:lnTo>
                  <a:cubicBezTo>
                    <a:pt x="171478" y="358977"/>
                    <a:pt x="171987" y="349309"/>
                    <a:pt x="174500" y="339213"/>
                  </a:cubicBezTo>
                  <a:close/>
                  <a:moveTo>
                    <a:pt x="161785" y="268420"/>
                  </a:moveTo>
                  <a:lnTo>
                    <a:pt x="169917" y="283287"/>
                  </a:lnTo>
                  <a:lnTo>
                    <a:pt x="184586" y="290271"/>
                  </a:lnTo>
                  <a:lnTo>
                    <a:pt x="184586" y="315675"/>
                  </a:lnTo>
                  <a:lnTo>
                    <a:pt x="176248" y="335133"/>
                  </a:lnTo>
                  <a:lnTo>
                    <a:pt x="167107" y="308175"/>
                  </a:lnTo>
                  <a:lnTo>
                    <a:pt x="154727" y="292422"/>
                  </a:lnTo>
                  <a:lnTo>
                    <a:pt x="154727" y="281323"/>
                  </a:lnTo>
                  <a:close/>
                  <a:moveTo>
                    <a:pt x="293303" y="265850"/>
                  </a:moveTo>
                  <a:cubicBezTo>
                    <a:pt x="278071" y="265803"/>
                    <a:pt x="254058" y="276916"/>
                    <a:pt x="233020" y="298124"/>
                  </a:cubicBezTo>
                  <a:cubicBezTo>
                    <a:pt x="204920" y="326402"/>
                    <a:pt x="195490" y="359202"/>
                    <a:pt x="206254" y="369294"/>
                  </a:cubicBezTo>
                  <a:cubicBezTo>
                    <a:pt x="217017" y="379434"/>
                    <a:pt x="250356" y="369104"/>
                    <a:pt x="278407" y="340826"/>
                  </a:cubicBezTo>
                  <a:cubicBezTo>
                    <a:pt x="306507" y="312548"/>
                    <a:pt x="315937" y="279748"/>
                    <a:pt x="305173" y="269656"/>
                  </a:cubicBezTo>
                  <a:cubicBezTo>
                    <a:pt x="302482" y="267121"/>
                    <a:pt x="298381" y="265866"/>
                    <a:pt x="293303" y="265850"/>
                  </a:cubicBezTo>
                  <a:close/>
                  <a:moveTo>
                    <a:pt x="61587" y="265808"/>
                  </a:moveTo>
                  <a:cubicBezTo>
                    <a:pt x="69204" y="265785"/>
                    <a:pt x="79015" y="268552"/>
                    <a:pt x="89552" y="273977"/>
                  </a:cubicBezTo>
                  <a:lnTo>
                    <a:pt x="115511" y="293344"/>
                  </a:lnTo>
                  <a:lnTo>
                    <a:pt x="100955" y="292239"/>
                  </a:lnTo>
                  <a:lnTo>
                    <a:pt x="59448" y="266494"/>
                  </a:lnTo>
                  <a:close/>
                  <a:moveTo>
                    <a:pt x="33505" y="246574"/>
                  </a:moveTo>
                  <a:lnTo>
                    <a:pt x="39376" y="254045"/>
                  </a:lnTo>
                  <a:lnTo>
                    <a:pt x="59448" y="266494"/>
                  </a:lnTo>
                  <a:lnTo>
                    <a:pt x="49717" y="269615"/>
                  </a:lnTo>
                  <a:cubicBezTo>
                    <a:pt x="38954" y="279710"/>
                    <a:pt x="48384" y="312519"/>
                    <a:pt x="76484" y="340805"/>
                  </a:cubicBezTo>
                  <a:cubicBezTo>
                    <a:pt x="104536" y="369090"/>
                    <a:pt x="137875" y="379423"/>
                    <a:pt x="148639" y="369280"/>
                  </a:cubicBezTo>
                  <a:cubicBezTo>
                    <a:pt x="159403" y="359185"/>
                    <a:pt x="149973" y="326376"/>
                    <a:pt x="121873" y="298091"/>
                  </a:cubicBezTo>
                  <a:lnTo>
                    <a:pt x="115511" y="293344"/>
                  </a:lnTo>
                  <a:lnTo>
                    <a:pt x="130124" y="294454"/>
                  </a:lnTo>
                  <a:lnTo>
                    <a:pt x="149191" y="285378"/>
                  </a:lnTo>
                  <a:lnTo>
                    <a:pt x="154727" y="292422"/>
                  </a:lnTo>
                  <a:lnTo>
                    <a:pt x="154727" y="397124"/>
                  </a:lnTo>
                  <a:lnTo>
                    <a:pt x="145783" y="401366"/>
                  </a:lnTo>
                  <a:lnTo>
                    <a:pt x="120691" y="399449"/>
                  </a:lnTo>
                  <a:lnTo>
                    <a:pt x="97373" y="382938"/>
                  </a:lnTo>
                  <a:lnTo>
                    <a:pt x="87756" y="381250"/>
                  </a:lnTo>
                  <a:lnTo>
                    <a:pt x="55004" y="360947"/>
                  </a:lnTo>
                  <a:cubicBezTo>
                    <a:pt x="17045" y="322662"/>
                    <a:pt x="2852" y="273329"/>
                    <a:pt x="28999" y="248711"/>
                  </a:cubicBezTo>
                  <a:close/>
                  <a:moveTo>
                    <a:pt x="71100" y="240782"/>
                  </a:moveTo>
                  <a:lnTo>
                    <a:pt x="97375" y="245394"/>
                  </a:lnTo>
                  <a:lnTo>
                    <a:pt x="124963" y="264927"/>
                  </a:lnTo>
                  <a:lnTo>
                    <a:pt x="121090" y="266161"/>
                  </a:lnTo>
                  <a:cubicBezTo>
                    <a:pt x="116012" y="266170"/>
                    <a:pt x="109959" y="264941"/>
                    <a:pt x="103366" y="262511"/>
                  </a:cubicBezTo>
                  <a:close/>
                  <a:moveTo>
                    <a:pt x="302317" y="237579"/>
                  </a:moveTo>
                  <a:cubicBezTo>
                    <a:pt x="311296" y="238980"/>
                    <a:pt x="319342" y="242616"/>
                    <a:pt x="325890" y="248757"/>
                  </a:cubicBezTo>
                  <a:cubicBezTo>
                    <a:pt x="352037" y="273369"/>
                    <a:pt x="337844" y="322688"/>
                    <a:pt x="299887" y="360963"/>
                  </a:cubicBezTo>
                  <a:lnTo>
                    <a:pt x="267244" y="381194"/>
                  </a:lnTo>
                  <a:lnTo>
                    <a:pt x="257518" y="382902"/>
                  </a:lnTo>
                  <a:lnTo>
                    <a:pt x="234140" y="399459"/>
                  </a:lnTo>
                  <a:lnTo>
                    <a:pt x="209110" y="401371"/>
                  </a:lnTo>
                  <a:cubicBezTo>
                    <a:pt x="200131" y="399970"/>
                    <a:pt x="192086" y="396334"/>
                    <a:pt x="185537" y="390193"/>
                  </a:cubicBezTo>
                  <a:lnTo>
                    <a:pt x="184586" y="388451"/>
                  </a:lnTo>
                  <a:lnTo>
                    <a:pt x="184586" y="315675"/>
                  </a:lnTo>
                  <a:lnTo>
                    <a:pt x="187787" y="308205"/>
                  </a:lnTo>
                  <a:lnTo>
                    <a:pt x="198882" y="294090"/>
                  </a:lnTo>
                  <a:lnTo>
                    <a:pt x="222635" y="292285"/>
                  </a:lnTo>
                  <a:cubicBezTo>
                    <a:pt x="243197" y="286693"/>
                    <a:pt x="265242" y="273234"/>
                    <a:pt x="284250" y="254082"/>
                  </a:cubicBezTo>
                  <a:lnTo>
                    <a:pt x="296403" y="238617"/>
                  </a:lnTo>
                  <a:close/>
                  <a:moveTo>
                    <a:pt x="161802" y="225359"/>
                  </a:moveTo>
                  <a:lnTo>
                    <a:pt x="164750" y="232237"/>
                  </a:lnTo>
                  <a:cubicBezTo>
                    <a:pt x="167262" y="242337"/>
                    <a:pt x="167768" y="252011"/>
                    <a:pt x="166009" y="260698"/>
                  </a:cubicBezTo>
                  <a:lnTo>
                    <a:pt x="161785" y="268420"/>
                  </a:lnTo>
                  <a:lnTo>
                    <a:pt x="157582" y="260736"/>
                  </a:lnTo>
                  <a:cubicBezTo>
                    <a:pt x="155822" y="252046"/>
                    <a:pt x="156328" y="242370"/>
                    <a:pt x="158841" y="232267"/>
                  </a:cubicBezTo>
                  <a:close/>
                  <a:moveTo>
                    <a:pt x="183157" y="182588"/>
                  </a:moveTo>
                  <a:lnTo>
                    <a:pt x="184440" y="185599"/>
                  </a:lnTo>
                  <a:lnTo>
                    <a:pt x="172141" y="201234"/>
                  </a:lnTo>
                  <a:lnTo>
                    <a:pt x="161802" y="225359"/>
                  </a:lnTo>
                  <a:lnTo>
                    <a:pt x="154727" y="208851"/>
                  </a:lnTo>
                  <a:lnTo>
                    <a:pt x="154727" y="192016"/>
                  </a:lnTo>
                  <a:lnTo>
                    <a:pt x="161784" y="196664"/>
                  </a:lnTo>
                  <a:close/>
                  <a:moveTo>
                    <a:pt x="277665" y="158867"/>
                  </a:moveTo>
                  <a:cubicBezTo>
                    <a:pt x="262429" y="158829"/>
                    <a:pt x="238410" y="169932"/>
                    <a:pt x="217365" y="191193"/>
                  </a:cubicBezTo>
                  <a:cubicBezTo>
                    <a:pt x="189306" y="219493"/>
                    <a:pt x="179874" y="252271"/>
                    <a:pt x="190592" y="262419"/>
                  </a:cubicBezTo>
                  <a:cubicBezTo>
                    <a:pt x="201359" y="272519"/>
                    <a:pt x="234706" y="262181"/>
                    <a:pt x="262813" y="233881"/>
                  </a:cubicBezTo>
                  <a:cubicBezTo>
                    <a:pt x="290872" y="205581"/>
                    <a:pt x="300304" y="172755"/>
                    <a:pt x="289538" y="162655"/>
                  </a:cubicBezTo>
                  <a:cubicBezTo>
                    <a:pt x="286847" y="160130"/>
                    <a:pt x="282744" y="158879"/>
                    <a:pt x="277665" y="158867"/>
                  </a:cubicBezTo>
                  <a:close/>
                  <a:moveTo>
                    <a:pt x="286702" y="130573"/>
                  </a:moveTo>
                  <a:cubicBezTo>
                    <a:pt x="295680" y="131982"/>
                    <a:pt x="303723" y="135630"/>
                    <a:pt x="310261" y="141787"/>
                  </a:cubicBezTo>
                  <a:cubicBezTo>
                    <a:pt x="329912" y="160225"/>
                    <a:pt x="326839" y="192598"/>
                    <a:pt x="308037" y="223813"/>
                  </a:cubicBezTo>
                  <a:lnTo>
                    <a:pt x="296403" y="238617"/>
                  </a:lnTo>
                  <a:lnTo>
                    <a:pt x="257516" y="245442"/>
                  </a:lnTo>
                  <a:cubicBezTo>
                    <a:pt x="241752" y="252481"/>
                    <a:pt x="225792" y="263634"/>
                    <a:pt x="211540" y="277987"/>
                  </a:cubicBezTo>
                  <a:lnTo>
                    <a:pt x="198882" y="294090"/>
                  </a:lnTo>
                  <a:lnTo>
                    <a:pt x="193469" y="294501"/>
                  </a:lnTo>
                  <a:lnTo>
                    <a:pt x="184586" y="290271"/>
                  </a:lnTo>
                  <a:lnTo>
                    <a:pt x="184586" y="185942"/>
                  </a:lnTo>
                  <a:lnTo>
                    <a:pt x="184440" y="185599"/>
                  </a:lnTo>
                  <a:lnTo>
                    <a:pt x="190730" y="177601"/>
                  </a:lnTo>
                  <a:lnTo>
                    <a:pt x="206126" y="167462"/>
                  </a:lnTo>
                  <a:lnTo>
                    <a:pt x="207621" y="163740"/>
                  </a:lnTo>
                  <a:lnTo>
                    <a:pt x="257525" y="132789"/>
                  </a:lnTo>
                  <a:cubicBezTo>
                    <a:pt x="267809" y="129993"/>
                    <a:pt x="277724" y="129163"/>
                    <a:pt x="286702" y="130573"/>
                  </a:cubicBezTo>
                  <a:close/>
                  <a:moveTo>
                    <a:pt x="36917" y="130569"/>
                  </a:moveTo>
                  <a:cubicBezTo>
                    <a:pt x="45890" y="129160"/>
                    <a:pt x="55797" y="129989"/>
                    <a:pt x="66075" y="132785"/>
                  </a:cubicBezTo>
                  <a:lnTo>
                    <a:pt x="115931" y="163698"/>
                  </a:lnTo>
                  <a:lnTo>
                    <a:pt x="117443" y="167462"/>
                  </a:lnTo>
                  <a:lnTo>
                    <a:pt x="132929" y="177661"/>
                  </a:lnTo>
                  <a:lnTo>
                    <a:pt x="151453" y="201212"/>
                  </a:lnTo>
                  <a:lnTo>
                    <a:pt x="154727" y="208851"/>
                  </a:lnTo>
                  <a:lnTo>
                    <a:pt x="154727" y="281323"/>
                  </a:lnTo>
                  <a:lnTo>
                    <a:pt x="153677" y="283243"/>
                  </a:lnTo>
                  <a:lnTo>
                    <a:pt x="149191" y="285378"/>
                  </a:lnTo>
                  <a:lnTo>
                    <a:pt x="143353" y="277948"/>
                  </a:lnTo>
                  <a:lnTo>
                    <a:pt x="124963" y="264927"/>
                  </a:lnTo>
                  <a:lnTo>
                    <a:pt x="132960" y="262380"/>
                  </a:lnTo>
                  <a:cubicBezTo>
                    <a:pt x="143723" y="252235"/>
                    <a:pt x="134293" y="219466"/>
                    <a:pt x="106242" y="191173"/>
                  </a:cubicBezTo>
                  <a:cubicBezTo>
                    <a:pt x="78143" y="162833"/>
                    <a:pt x="44805" y="152545"/>
                    <a:pt x="34041" y="162643"/>
                  </a:cubicBezTo>
                  <a:cubicBezTo>
                    <a:pt x="23326" y="172740"/>
                    <a:pt x="32756" y="205558"/>
                    <a:pt x="60807" y="233850"/>
                  </a:cubicBezTo>
                  <a:lnTo>
                    <a:pt x="71100" y="240782"/>
                  </a:lnTo>
                  <a:lnTo>
                    <a:pt x="52573" y="237529"/>
                  </a:lnTo>
                  <a:lnTo>
                    <a:pt x="33505" y="246574"/>
                  </a:lnTo>
                  <a:lnTo>
                    <a:pt x="15596" y="223784"/>
                  </a:lnTo>
                  <a:cubicBezTo>
                    <a:pt x="-3202" y="192578"/>
                    <a:pt x="-6273" y="160214"/>
                    <a:pt x="13372" y="141781"/>
                  </a:cubicBezTo>
                  <a:cubicBezTo>
                    <a:pt x="19909" y="135625"/>
                    <a:pt x="27945" y="131978"/>
                    <a:pt x="36917" y="130569"/>
                  </a:cubicBezTo>
                  <a:close/>
                  <a:moveTo>
                    <a:pt x="161784" y="29047"/>
                  </a:moveTo>
                  <a:cubicBezTo>
                    <a:pt x="146829" y="29047"/>
                    <a:pt x="130207" y="58999"/>
                    <a:pt x="130207" y="98332"/>
                  </a:cubicBezTo>
                  <a:cubicBezTo>
                    <a:pt x="130207" y="137665"/>
                    <a:pt x="146829" y="167617"/>
                    <a:pt x="161784" y="167617"/>
                  </a:cubicBezTo>
                  <a:cubicBezTo>
                    <a:pt x="176739" y="167617"/>
                    <a:pt x="193361" y="137665"/>
                    <a:pt x="193361" y="98332"/>
                  </a:cubicBezTo>
                  <a:cubicBezTo>
                    <a:pt x="193361" y="58999"/>
                    <a:pt x="176739" y="29047"/>
                    <a:pt x="161784" y="29047"/>
                  </a:cubicBezTo>
                  <a:close/>
                  <a:moveTo>
                    <a:pt x="161784" y="0"/>
                  </a:moveTo>
                  <a:cubicBezTo>
                    <a:pt x="198172" y="0"/>
                    <a:pt x="223176" y="45095"/>
                    <a:pt x="223176" y="98332"/>
                  </a:cubicBezTo>
                  <a:cubicBezTo>
                    <a:pt x="223176" y="111641"/>
                    <a:pt x="221613" y="124442"/>
                    <a:pt x="218701" y="136156"/>
                  </a:cubicBezTo>
                  <a:lnTo>
                    <a:pt x="207621" y="163740"/>
                  </a:lnTo>
                  <a:lnTo>
                    <a:pt x="195928" y="170992"/>
                  </a:lnTo>
                  <a:lnTo>
                    <a:pt x="190730" y="177601"/>
                  </a:lnTo>
                  <a:lnTo>
                    <a:pt x="183157" y="182588"/>
                  </a:lnTo>
                  <a:lnTo>
                    <a:pt x="180215" y="175680"/>
                  </a:lnTo>
                  <a:cubicBezTo>
                    <a:pt x="177514" y="173049"/>
                    <a:pt x="173782" y="171418"/>
                    <a:pt x="169656" y="171418"/>
                  </a:cubicBezTo>
                  <a:cubicBezTo>
                    <a:pt x="161405" y="171418"/>
                    <a:pt x="154727" y="177942"/>
                    <a:pt x="154727" y="185942"/>
                  </a:cubicBezTo>
                  <a:lnTo>
                    <a:pt x="154727" y="192016"/>
                  </a:lnTo>
                  <a:lnTo>
                    <a:pt x="132929" y="177661"/>
                  </a:lnTo>
                  <a:lnTo>
                    <a:pt x="127673" y="170978"/>
                  </a:lnTo>
                  <a:lnTo>
                    <a:pt x="115931" y="163698"/>
                  </a:lnTo>
                  <a:lnTo>
                    <a:pt x="104868" y="136156"/>
                  </a:lnTo>
                  <a:cubicBezTo>
                    <a:pt x="101956" y="124442"/>
                    <a:pt x="100393" y="111641"/>
                    <a:pt x="100393" y="98332"/>
                  </a:cubicBezTo>
                  <a:cubicBezTo>
                    <a:pt x="100393" y="45095"/>
                    <a:pt x="125397" y="0"/>
                    <a:pt x="1617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7" name="任意多边形: 形状 16">
              <a:extLst>
                <a:ext uri="{FF2B5EF4-FFF2-40B4-BE49-F238E27FC236}">
                  <a16:creationId xmlns:a16="http://schemas.microsoft.com/office/drawing/2014/main" id="{86FF7B64-D634-581F-E4B7-0CDCAFBBD5F1}"/>
                </a:ext>
              </a:extLst>
            </p:cNvPr>
            <p:cNvSpPr/>
            <p:nvPr/>
          </p:nvSpPr>
          <p:spPr>
            <a:xfrm>
              <a:off x="10173226" y="614368"/>
              <a:ext cx="274776"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73441" h="606722">
                  <a:moveTo>
                    <a:pt x="252168" y="374147"/>
                  </a:moveTo>
                  <a:cubicBezTo>
                    <a:pt x="197515" y="379212"/>
                    <a:pt x="185321" y="419649"/>
                    <a:pt x="182294" y="443910"/>
                  </a:cubicBezTo>
                  <a:cubicBezTo>
                    <a:pt x="207662" y="439822"/>
                    <a:pt x="248162" y="423648"/>
                    <a:pt x="252168" y="374147"/>
                  </a:cubicBezTo>
                  <a:close/>
                  <a:moveTo>
                    <a:pt x="31421" y="283143"/>
                  </a:moveTo>
                  <a:cubicBezTo>
                    <a:pt x="36495" y="332644"/>
                    <a:pt x="76995" y="348819"/>
                    <a:pt x="101294" y="352907"/>
                  </a:cubicBezTo>
                  <a:cubicBezTo>
                    <a:pt x="98268" y="329622"/>
                    <a:pt x="86074" y="288209"/>
                    <a:pt x="31421" y="283143"/>
                  </a:cubicBezTo>
                  <a:close/>
                  <a:moveTo>
                    <a:pt x="131667" y="111290"/>
                  </a:moveTo>
                  <a:cubicBezTo>
                    <a:pt x="120542" y="111290"/>
                    <a:pt x="111463" y="120355"/>
                    <a:pt x="111463" y="131463"/>
                  </a:cubicBezTo>
                  <a:cubicBezTo>
                    <a:pt x="111463" y="142571"/>
                    <a:pt x="120542" y="151724"/>
                    <a:pt x="131667" y="151724"/>
                  </a:cubicBezTo>
                  <a:cubicBezTo>
                    <a:pt x="142881" y="151724"/>
                    <a:pt x="151959" y="142571"/>
                    <a:pt x="151959" y="131463"/>
                  </a:cubicBezTo>
                  <a:cubicBezTo>
                    <a:pt x="151959" y="120355"/>
                    <a:pt x="142881" y="111290"/>
                    <a:pt x="131667" y="111290"/>
                  </a:cubicBezTo>
                  <a:close/>
                  <a:moveTo>
                    <a:pt x="131667" y="91029"/>
                  </a:moveTo>
                  <a:cubicBezTo>
                    <a:pt x="154006" y="91029"/>
                    <a:pt x="172251" y="109247"/>
                    <a:pt x="172251" y="131463"/>
                  </a:cubicBezTo>
                  <a:cubicBezTo>
                    <a:pt x="172251" y="153679"/>
                    <a:pt x="154006" y="171897"/>
                    <a:pt x="131667" y="171897"/>
                  </a:cubicBezTo>
                  <a:cubicBezTo>
                    <a:pt x="109416" y="171897"/>
                    <a:pt x="91171" y="153679"/>
                    <a:pt x="91171" y="131463"/>
                  </a:cubicBezTo>
                  <a:cubicBezTo>
                    <a:pt x="91171" y="109247"/>
                    <a:pt x="109416" y="91029"/>
                    <a:pt x="131667" y="91029"/>
                  </a:cubicBezTo>
                  <a:close/>
                  <a:moveTo>
                    <a:pt x="131647" y="20263"/>
                  </a:moveTo>
                  <a:cubicBezTo>
                    <a:pt x="118563" y="20263"/>
                    <a:pt x="108415" y="30305"/>
                    <a:pt x="108415" y="43458"/>
                  </a:cubicBezTo>
                  <a:cubicBezTo>
                    <a:pt x="108415" y="45502"/>
                    <a:pt x="109394" y="48524"/>
                    <a:pt x="109394" y="49501"/>
                  </a:cubicBezTo>
                  <a:cubicBezTo>
                    <a:pt x="111442" y="56611"/>
                    <a:pt x="108415" y="60699"/>
                    <a:pt x="105389" y="61676"/>
                  </a:cubicBezTo>
                  <a:cubicBezTo>
                    <a:pt x="101294" y="63720"/>
                    <a:pt x="96221" y="63720"/>
                    <a:pt x="93194" y="60699"/>
                  </a:cubicBezTo>
                  <a:cubicBezTo>
                    <a:pt x="88121" y="54567"/>
                    <a:pt x="81089" y="51545"/>
                    <a:pt x="76015" y="50568"/>
                  </a:cubicBezTo>
                  <a:cubicBezTo>
                    <a:pt x="68895" y="49501"/>
                    <a:pt x="62842" y="52612"/>
                    <a:pt x="57768" y="57677"/>
                  </a:cubicBezTo>
                  <a:cubicBezTo>
                    <a:pt x="52695" y="63720"/>
                    <a:pt x="49668" y="68786"/>
                    <a:pt x="50647" y="75807"/>
                  </a:cubicBezTo>
                  <a:cubicBezTo>
                    <a:pt x="51715" y="80873"/>
                    <a:pt x="54742" y="86916"/>
                    <a:pt x="60795" y="93048"/>
                  </a:cubicBezTo>
                  <a:cubicBezTo>
                    <a:pt x="63821" y="96069"/>
                    <a:pt x="63821" y="101135"/>
                    <a:pt x="61774" y="105134"/>
                  </a:cubicBezTo>
                  <a:cubicBezTo>
                    <a:pt x="60795" y="108156"/>
                    <a:pt x="56700" y="111266"/>
                    <a:pt x="49668" y="109222"/>
                  </a:cubicBezTo>
                  <a:cubicBezTo>
                    <a:pt x="48600" y="109222"/>
                    <a:pt x="44595" y="108156"/>
                    <a:pt x="43616" y="108156"/>
                  </a:cubicBezTo>
                  <a:cubicBezTo>
                    <a:pt x="30442" y="109222"/>
                    <a:pt x="20295" y="119354"/>
                    <a:pt x="20295" y="131440"/>
                  </a:cubicBezTo>
                  <a:cubicBezTo>
                    <a:pt x="20295" y="143615"/>
                    <a:pt x="30442" y="154724"/>
                    <a:pt x="43616" y="154724"/>
                  </a:cubicBezTo>
                  <a:cubicBezTo>
                    <a:pt x="45574" y="154724"/>
                    <a:pt x="48600" y="153658"/>
                    <a:pt x="49668" y="153658"/>
                  </a:cubicBezTo>
                  <a:cubicBezTo>
                    <a:pt x="56700" y="152680"/>
                    <a:pt x="60795" y="155702"/>
                    <a:pt x="61774" y="158724"/>
                  </a:cubicBezTo>
                  <a:cubicBezTo>
                    <a:pt x="63821" y="162812"/>
                    <a:pt x="62842" y="167877"/>
                    <a:pt x="59815" y="170899"/>
                  </a:cubicBezTo>
                  <a:cubicBezTo>
                    <a:pt x="54742" y="175964"/>
                    <a:pt x="51715" y="182008"/>
                    <a:pt x="50647" y="188051"/>
                  </a:cubicBezTo>
                  <a:cubicBezTo>
                    <a:pt x="49668" y="194183"/>
                    <a:pt x="51715" y="200226"/>
                    <a:pt x="57768" y="205292"/>
                  </a:cubicBezTo>
                  <a:cubicBezTo>
                    <a:pt x="69874" y="217378"/>
                    <a:pt x="84115" y="212313"/>
                    <a:pt x="93194" y="203248"/>
                  </a:cubicBezTo>
                  <a:cubicBezTo>
                    <a:pt x="95242" y="201204"/>
                    <a:pt x="97289" y="200226"/>
                    <a:pt x="100315" y="200226"/>
                  </a:cubicBezTo>
                  <a:cubicBezTo>
                    <a:pt x="102274" y="200226"/>
                    <a:pt x="103342" y="200226"/>
                    <a:pt x="105389" y="201204"/>
                  </a:cubicBezTo>
                  <a:cubicBezTo>
                    <a:pt x="108415" y="203248"/>
                    <a:pt x="111442" y="206269"/>
                    <a:pt x="110463" y="213379"/>
                  </a:cubicBezTo>
                  <a:cubicBezTo>
                    <a:pt x="110463" y="214357"/>
                    <a:pt x="109394" y="218445"/>
                    <a:pt x="109394" y="219422"/>
                  </a:cubicBezTo>
                  <a:cubicBezTo>
                    <a:pt x="109394" y="231598"/>
                    <a:pt x="119542" y="241640"/>
                    <a:pt x="132715" y="241640"/>
                  </a:cubicBezTo>
                  <a:cubicBezTo>
                    <a:pt x="145889" y="241640"/>
                    <a:pt x="156036" y="231509"/>
                    <a:pt x="156036" y="219422"/>
                  </a:cubicBezTo>
                  <a:cubicBezTo>
                    <a:pt x="156036" y="217378"/>
                    <a:pt x="154968" y="214357"/>
                    <a:pt x="154968" y="213379"/>
                  </a:cubicBezTo>
                  <a:cubicBezTo>
                    <a:pt x="153989" y="206269"/>
                    <a:pt x="157015" y="203248"/>
                    <a:pt x="160042" y="201204"/>
                  </a:cubicBezTo>
                  <a:cubicBezTo>
                    <a:pt x="164136" y="199160"/>
                    <a:pt x="169121" y="200226"/>
                    <a:pt x="172236" y="203248"/>
                  </a:cubicBezTo>
                  <a:cubicBezTo>
                    <a:pt x="175262" y="206269"/>
                    <a:pt x="191462" y="220400"/>
                    <a:pt x="206594" y="205292"/>
                  </a:cubicBezTo>
                  <a:cubicBezTo>
                    <a:pt x="211668" y="200226"/>
                    <a:pt x="214694" y="194183"/>
                    <a:pt x="213715" y="188051"/>
                  </a:cubicBezTo>
                  <a:cubicBezTo>
                    <a:pt x="212736" y="182008"/>
                    <a:pt x="209710" y="175964"/>
                    <a:pt x="204636" y="170899"/>
                  </a:cubicBezTo>
                  <a:cubicBezTo>
                    <a:pt x="201610" y="167877"/>
                    <a:pt x="200541" y="162812"/>
                    <a:pt x="202589" y="158724"/>
                  </a:cubicBezTo>
                  <a:cubicBezTo>
                    <a:pt x="204636" y="155702"/>
                    <a:pt x="207662" y="152680"/>
                    <a:pt x="214694" y="153658"/>
                  </a:cubicBezTo>
                  <a:cubicBezTo>
                    <a:pt x="215762" y="153658"/>
                    <a:pt x="219768" y="154724"/>
                    <a:pt x="220836" y="154724"/>
                  </a:cubicBezTo>
                  <a:cubicBezTo>
                    <a:pt x="232941" y="154724"/>
                    <a:pt x="243089" y="144593"/>
                    <a:pt x="243089" y="131440"/>
                  </a:cubicBezTo>
                  <a:cubicBezTo>
                    <a:pt x="243089" y="118287"/>
                    <a:pt x="232941" y="108156"/>
                    <a:pt x="220836" y="108156"/>
                  </a:cubicBezTo>
                  <a:cubicBezTo>
                    <a:pt x="218789" y="108156"/>
                    <a:pt x="215762" y="109222"/>
                    <a:pt x="214694" y="109222"/>
                  </a:cubicBezTo>
                  <a:cubicBezTo>
                    <a:pt x="207662" y="110200"/>
                    <a:pt x="204636" y="107178"/>
                    <a:pt x="202589" y="104157"/>
                  </a:cubicBezTo>
                  <a:cubicBezTo>
                    <a:pt x="200541" y="100069"/>
                    <a:pt x="201610" y="95003"/>
                    <a:pt x="204636" y="91981"/>
                  </a:cubicBezTo>
                  <a:cubicBezTo>
                    <a:pt x="208641" y="87982"/>
                    <a:pt x="212736" y="81939"/>
                    <a:pt x="212736" y="75807"/>
                  </a:cubicBezTo>
                  <a:cubicBezTo>
                    <a:pt x="213715" y="69764"/>
                    <a:pt x="210689" y="63720"/>
                    <a:pt x="205615" y="57588"/>
                  </a:cubicBezTo>
                  <a:cubicBezTo>
                    <a:pt x="200541" y="52612"/>
                    <a:pt x="194489" y="49501"/>
                    <a:pt x="188436" y="50568"/>
                  </a:cubicBezTo>
                  <a:cubicBezTo>
                    <a:pt x="182294" y="51545"/>
                    <a:pt x="176242" y="54567"/>
                    <a:pt x="171168" y="60699"/>
                  </a:cubicBezTo>
                  <a:cubicBezTo>
                    <a:pt x="168142" y="63720"/>
                    <a:pt x="163068" y="64698"/>
                    <a:pt x="159062" y="62654"/>
                  </a:cubicBezTo>
                  <a:cubicBezTo>
                    <a:pt x="156036" y="60699"/>
                    <a:pt x="152921" y="57588"/>
                    <a:pt x="153989" y="50568"/>
                  </a:cubicBezTo>
                  <a:cubicBezTo>
                    <a:pt x="153989" y="49501"/>
                    <a:pt x="154968" y="45502"/>
                    <a:pt x="154968" y="44524"/>
                  </a:cubicBezTo>
                  <a:cubicBezTo>
                    <a:pt x="154968" y="30305"/>
                    <a:pt x="144821" y="20263"/>
                    <a:pt x="131647" y="20263"/>
                  </a:cubicBezTo>
                  <a:close/>
                  <a:moveTo>
                    <a:pt x="131647" y="0"/>
                  </a:moveTo>
                  <a:cubicBezTo>
                    <a:pt x="151942" y="0"/>
                    <a:pt x="169121" y="14130"/>
                    <a:pt x="174194" y="33327"/>
                  </a:cubicBezTo>
                  <a:cubicBezTo>
                    <a:pt x="189415" y="26306"/>
                    <a:pt x="206594" y="30305"/>
                    <a:pt x="219768" y="43458"/>
                  </a:cubicBezTo>
                  <a:cubicBezTo>
                    <a:pt x="231962" y="55633"/>
                    <a:pt x="234009" y="68786"/>
                    <a:pt x="232941" y="77851"/>
                  </a:cubicBezTo>
                  <a:cubicBezTo>
                    <a:pt x="232941" y="81939"/>
                    <a:pt x="231962" y="85938"/>
                    <a:pt x="229915" y="90026"/>
                  </a:cubicBezTo>
                  <a:cubicBezTo>
                    <a:pt x="249141" y="94025"/>
                    <a:pt x="263383" y="111266"/>
                    <a:pt x="263383" y="131440"/>
                  </a:cubicBezTo>
                  <a:cubicBezTo>
                    <a:pt x="263383" y="152680"/>
                    <a:pt x="249141" y="169832"/>
                    <a:pt x="229915" y="173920"/>
                  </a:cubicBezTo>
                  <a:cubicBezTo>
                    <a:pt x="231962" y="177920"/>
                    <a:pt x="231962" y="182008"/>
                    <a:pt x="232941" y="186096"/>
                  </a:cubicBezTo>
                  <a:cubicBezTo>
                    <a:pt x="234009" y="195161"/>
                    <a:pt x="231962" y="207247"/>
                    <a:pt x="219768" y="219422"/>
                  </a:cubicBezTo>
                  <a:cubicBezTo>
                    <a:pt x="206594" y="232575"/>
                    <a:pt x="190394" y="235597"/>
                    <a:pt x="174194" y="229554"/>
                  </a:cubicBezTo>
                  <a:cubicBezTo>
                    <a:pt x="171079" y="244662"/>
                    <a:pt x="159686" y="256570"/>
                    <a:pt x="144732" y="261014"/>
                  </a:cubicBezTo>
                  <a:cubicBezTo>
                    <a:pt x="153455" y="308827"/>
                    <a:pt x="154256" y="387566"/>
                    <a:pt x="151586" y="462307"/>
                  </a:cubicBezTo>
                  <a:lnTo>
                    <a:pt x="162178" y="451109"/>
                  </a:lnTo>
                  <a:cubicBezTo>
                    <a:pt x="163602" y="405518"/>
                    <a:pt x="190483" y="353884"/>
                    <a:pt x="263383" y="353884"/>
                  </a:cubicBezTo>
                  <a:cubicBezTo>
                    <a:pt x="269436" y="353884"/>
                    <a:pt x="273441" y="357972"/>
                    <a:pt x="273441" y="364015"/>
                  </a:cubicBezTo>
                  <a:cubicBezTo>
                    <a:pt x="273441" y="433868"/>
                    <a:pt x="218255" y="462040"/>
                    <a:pt x="178823" y="464884"/>
                  </a:cubicBezTo>
                  <a:cubicBezTo>
                    <a:pt x="174639" y="471816"/>
                    <a:pt x="165026" y="484969"/>
                    <a:pt x="150161" y="495100"/>
                  </a:cubicBezTo>
                  <a:cubicBezTo>
                    <a:pt x="148292" y="533581"/>
                    <a:pt x="145622" y="569396"/>
                    <a:pt x="142862" y="597568"/>
                  </a:cubicBezTo>
                  <a:cubicBezTo>
                    <a:pt x="140815" y="602634"/>
                    <a:pt x="136721" y="606722"/>
                    <a:pt x="131647" y="606722"/>
                  </a:cubicBezTo>
                  <a:cubicBezTo>
                    <a:pt x="125594" y="605656"/>
                    <a:pt x="120521" y="601656"/>
                    <a:pt x="121589" y="595613"/>
                  </a:cubicBezTo>
                  <a:cubicBezTo>
                    <a:pt x="127108" y="541313"/>
                    <a:pt x="131469" y="465417"/>
                    <a:pt x="131736" y="396453"/>
                  </a:cubicBezTo>
                  <a:cubicBezTo>
                    <a:pt x="122657" y="383567"/>
                    <a:pt x="114023" y="377079"/>
                    <a:pt x="109840" y="374147"/>
                  </a:cubicBezTo>
                  <a:cubicBezTo>
                    <a:pt x="70319" y="373436"/>
                    <a:pt x="10147" y="345886"/>
                    <a:pt x="10147" y="273012"/>
                  </a:cubicBezTo>
                  <a:cubicBezTo>
                    <a:pt x="10147" y="266968"/>
                    <a:pt x="14242" y="262880"/>
                    <a:pt x="20295" y="262880"/>
                  </a:cubicBezTo>
                  <a:cubicBezTo>
                    <a:pt x="91681" y="262880"/>
                    <a:pt x="119008" y="312470"/>
                    <a:pt x="121411" y="357439"/>
                  </a:cubicBezTo>
                  <a:cubicBezTo>
                    <a:pt x="124081" y="359305"/>
                    <a:pt x="127642" y="361971"/>
                    <a:pt x="131558" y="365704"/>
                  </a:cubicBezTo>
                  <a:cubicBezTo>
                    <a:pt x="130935" y="324646"/>
                    <a:pt x="128621" y="287942"/>
                    <a:pt x="123814" y="262258"/>
                  </a:cubicBezTo>
                  <a:cubicBezTo>
                    <a:pt x="106279" y="259237"/>
                    <a:pt x="92660" y="246350"/>
                    <a:pt x="89189" y="229554"/>
                  </a:cubicBezTo>
                  <a:cubicBezTo>
                    <a:pt x="73968" y="235597"/>
                    <a:pt x="56700" y="233553"/>
                    <a:pt x="42547" y="219422"/>
                  </a:cubicBezTo>
                  <a:cubicBezTo>
                    <a:pt x="30442" y="207247"/>
                    <a:pt x="28395" y="194183"/>
                    <a:pt x="29374" y="185029"/>
                  </a:cubicBezTo>
                  <a:cubicBezTo>
                    <a:pt x="29374" y="181030"/>
                    <a:pt x="31421" y="176942"/>
                    <a:pt x="32400" y="173920"/>
                  </a:cubicBezTo>
                  <a:cubicBezTo>
                    <a:pt x="14242" y="169832"/>
                    <a:pt x="0" y="152680"/>
                    <a:pt x="0" y="131440"/>
                  </a:cubicBezTo>
                  <a:cubicBezTo>
                    <a:pt x="0" y="111266"/>
                    <a:pt x="14242" y="93048"/>
                    <a:pt x="33468" y="88960"/>
                  </a:cubicBezTo>
                  <a:cubicBezTo>
                    <a:pt x="32400" y="85938"/>
                    <a:pt x="31421" y="81939"/>
                    <a:pt x="30442" y="77851"/>
                  </a:cubicBezTo>
                  <a:cubicBezTo>
                    <a:pt x="29374" y="68786"/>
                    <a:pt x="30442" y="55633"/>
                    <a:pt x="43616" y="43458"/>
                  </a:cubicBezTo>
                  <a:cubicBezTo>
                    <a:pt x="55721" y="31371"/>
                    <a:pt x="68895" y="29327"/>
                    <a:pt x="77974" y="30305"/>
                  </a:cubicBezTo>
                  <a:cubicBezTo>
                    <a:pt x="82068" y="30305"/>
                    <a:pt x="86074" y="32349"/>
                    <a:pt x="90168" y="33327"/>
                  </a:cubicBezTo>
                  <a:cubicBezTo>
                    <a:pt x="94174" y="14130"/>
                    <a:pt x="111442" y="0"/>
                    <a:pt x="13164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任意多边形: 形状 17">
              <a:extLst>
                <a:ext uri="{FF2B5EF4-FFF2-40B4-BE49-F238E27FC236}">
                  <a16:creationId xmlns:a16="http://schemas.microsoft.com/office/drawing/2014/main" id="{101BBBBC-B2A7-45F7-D052-5EEC232F3A7C}"/>
                </a:ext>
              </a:extLst>
            </p:cNvPr>
            <p:cNvSpPr/>
            <p:nvPr/>
          </p:nvSpPr>
          <p:spPr>
            <a:xfrm>
              <a:off x="9306309" y="614368"/>
              <a:ext cx="502165" cy="609685"/>
            </a:xfrm>
            <a:custGeom>
              <a:avLst/>
              <a:gdLst>
                <a:gd name="connsiteX0" fmla="*/ 230970 w 501664"/>
                <a:gd name="connsiteY0" fmla="*/ 548396 h 609076"/>
                <a:gd name="connsiteX1" fmla="*/ 230970 w 501664"/>
                <a:gd name="connsiteY1" fmla="*/ 568117 h 609076"/>
                <a:gd name="connsiteX2" fmla="*/ 271227 w 501664"/>
                <a:gd name="connsiteY2" fmla="*/ 568117 h 609076"/>
                <a:gd name="connsiteX3" fmla="*/ 271227 w 501664"/>
                <a:gd name="connsiteY3" fmla="*/ 548396 h 609076"/>
                <a:gd name="connsiteX4" fmla="*/ 230970 w 501664"/>
                <a:gd name="connsiteY4" fmla="*/ 507437 h 609076"/>
                <a:gd name="connsiteX5" fmla="*/ 230970 w 501664"/>
                <a:gd name="connsiteY5" fmla="*/ 527916 h 609076"/>
                <a:gd name="connsiteX6" fmla="*/ 271227 w 501664"/>
                <a:gd name="connsiteY6" fmla="*/ 527916 h 609076"/>
                <a:gd name="connsiteX7" fmla="*/ 271227 w 501664"/>
                <a:gd name="connsiteY7" fmla="*/ 507437 h 609076"/>
                <a:gd name="connsiteX8" fmla="*/ 230970 w 501664"/>
                <a:gd name="connsiteY8" fmla="*/ 467236 h 609076"/>
                <a:gd name="connsiteX9" fmla="*/ 230970 w 501664"/>
                <a:gd name="connsiteY9" fmla="*/ 487716 h 609076"/>
                <a:gd name="connsiteX10" fmla="*/ 271227 w 501664"/>
                <a:gd name="connsiteY10" fmla="*/ 487716 h 609076"/>
                <a:gd name="connsiteX11" fmla="*/ 271227 w 501664"/>
                <a:gd name="connsiteY11" fmla="*/ 467236 h 609076"/>
                <a:gd name="connsiteX12" fmla="*/ 230970 w 501664"/>
                <a:gd name="connsiteY12" fmla="*/ 427036 h 609076"/>
                <a:gd name="connsiteX13" fmla="*/ 230970 w 501664"/>
                <a:gd name="connsiteY13" fmla="*/ 446757 h 609076"/>
                <a:gd name="connsiteX14" fmla="*/ 271227 w 501664"/>
                <a:gd name="connsiteY14" fmla="*/ 446757 h 609076"/>
                <a:gd name="connsiteX15" fmla="*/ 271227 w 501664"/>
                <a:gd name="connsiteY15" fmla="*/ 427036 h 609076"/>
                <a:gd name="connsiteX16" fmla="*/ 291736 w 501664"/>
                <a:gd name="connsiteY16" fmla="*/ 409590 h 609076"/>
                <a:gd name="connsiteX17" fmla="*/ 291736 w 501664"/>
                <a:gd name="connsiteY17" fmla="*/ 490750 h 609076"/>
                <a:gd name="connsiteX18" fmla="*/ 402634 w 501664"/>
                <a:gd name="connsiteY18" fmla="*/ 533226 h 609076"/>
                <a:gd name="connsiteX19" fmla="*/ 387443 w 501664"/>
                <a:gd name="connsiteY19" fmla="*/ 434621 h 609076"/>
                <a:gd name="connsiteX20" fmla="*/ 210461 w 501664"/>
                <a:gd name="connsiteY20" fmla="*/ 409590 h 609076"/>
                <a:gd name="connsiteX21" fmla="*/ 113995 w 501664"/>
                <a:gd name="connsiteY21" fmla="*/ 434621 h 609076"/>
                <a:gd name="connsiteX22" fmla="*/ 98804 w 501664"/>
                <a:gd name="connsiteY22" fmla="*/ 533226 h 609076"/>
                <a:gd name="connsiteX23" fmla="*/ 210461 w 501664"/>
                <a:gd name="connsiteY23" fmla="*/ 490750 h 609076"/>
                <a:gd name="connsiteX24" fmla="*/ 230970 w 501664"/>
                <a:gd name="connsiteY24" fmla="*/ 386077 h 609076"/>
                <a:gd name="connsiteX25" fmla="*/ 230970 w 501664"/>
                <a:gd name="connsiteY25" fmla="*/ 406556 h 609076"/>
                <a:gd name="connsiteX26" fmla="*/ 271227 w 501664"/>
                <a:gd name="connsiteY26" fmla="*/ 406556 h 609076"/>
                <a:gd name="connsiteX27" fmla="*/ 271227 w 501664"/>
                <a:gd name="connsiteY27" fmla="*/ 386077 h 609076"/>
                <a:gd name="connsiteX28" fmla="*/ 291736 w 501664"/>
                <a:gd name="connsiteY28" fmla="*/ 345876 h 609076"/>
                <a:gd name="connsiteX29" fmla="*/ 291736 w 501664"/>
                <a:gd name="connsiteY29" fmla="*/ 388352 h 609076"/>
                <a:gd name="connsiteX30" fmla="*/ 384404 w 501664"/>
                <a:gd name="connsiteY30" fmla="*/ 413383 h 609076"/>
                <a:gd name="connsiteX31" fmla="*/ 373770 w 501664"/>
                <a:gd name="connsiteY31" fmla="*/ 345876 h 609076"/>
                <a:gd name="connsiteX32" fmla="*/ 301611 w 501664"/>
                <a:gd name="connsiteY32" fmla="*/ 345876 h 609076"/>
                <a:gd name="connsiteX33" fmla="*/ 230970 w 501664"/>
                <a:gd name="connsiteY33" fmla="*/ 345876 h 609076"/>
                <a:gd name="connsiteX34" fmla="*/ 230970 w 501664"/>
                <a:gd name="connsiteY34" fmla="*/ 366356 h 609076"/>
                <a:gd name="connsiteX35" fmla="*/ 271227 w 501664"/>
                <a:gd name="connsiteY35" fmla="*/ 366356 h 609076"/>
                <a:gd name="connsiteX36" fmla="*/ 271227 w 501664"/>
                <a:gd name="connsiteY36" fmla="*/ 345876 h 609076"/>
                <a:gd name="connsiteX37" fmla="*/ 127668 w 501664"/>
                <a:gd name="connsiteY37" fmla="*/ 345876 h 609076"/>
                <a:gd name="connsiteX38" fmla="*/ 117793 w 501664"/>
                <a:gd name="connsiteY38" fmla="*/ 413383 h 609076"/>
                <a:gd name="connsiteX39" fmla="*/ 210461 w 501664"/>
                <a:gd name="connsiteY39" fmla="*/ 388352 h 609076"/>
                <a:gd name="connsiteX40" fmla="*/ 210461 w 501664"/>
                <a:gd name="connsiteY40" fmla="*/ 345876 h 609076"/>
                <a:gd name="connsiteX41" fmla="*/ 200587 w 501664"/>
                <a:gd name="connsiteY41" fmla="*/ 345876 h 609076"/>
                <a:gd name="connsiteX42" fmla="*/ 230555 w 501664"/>
                <a:gd name="connsiteY42" fmla="*/ 264757 h 609076"/>
                <a:gd name="connsiteX43" fmla="*/ 240851 w 501664"/>
                <a:gd name="connsiteY43" fmla="*/ 274992 h 609076"/>
                <a:gd name="connsiteX44" fmla="*/ 230555 w 501664"/>
                <a:gd name="connsiteY44" fmla="*/ 285227 h 609076"/>
                <a:gd name="connsiteX45" fmla="*/ 220336 w 501664"/>
                <a:gd name="connsiteY45" fmla="*/ 275069 h 609076"/>
                <a:gd name="connsiteX46" fmla="*/ 220336 w 501664"/>
                <a:gd name="connsiteY46" fmla="*/ 274915 h 609076"/>
                <a:gd name="connsiteX47" fmla="*/ 220336 w 501664"/>
                <a:gd name="connsiteY47" fmla="*/ 224516 h 609076"/>
                <a:gd name="connsiteX48" fmla="*/ 220336 w 501664"/>
                <a:gd name="connsiteY48" fmla="*/ 274915 h 609076"/>
                <a:gd name="connsiteX49" fmla="*/ 220259 w 501664"/>
                <a:gd name="connsiteY49" fmla="*/ 274992 h 609076"/>
                <a:gd name="connsiteX50" fmla="*/ 220336 w 501664"/>
                <a:gd name="connsiteY50" fmla="*/ 275069 h 609076"/>
                <a:gd name="connsiteX51" fmla="*/ 220336 w 501664"/>
                <a:gd name="connsiteY51" fmla="*/ 275336 h 609076"/>
                <a:gd name="connsiteX52" fmla="*/ 220336 w 501664"/>
                <a:gd name="connsiteY52" fmla="*/ 325397 h 609076"/>
                <a:gd name="connsiteX53" fmla="*/ 281102 w 501664"/>
                <a:gd name="connsiteY53" fmla="*/ 325397 h 609076"/>
                <a:gd name="connsiteX54" fmla="*/ 281102 w 501664"/>
                <a:gd name="connsiteY54" fmla="*/ 224516 h 609076"/>
                <a:gd name="connsiteX55" fmla="*/ 402634 w 501664"/>
                <a:gd name="connsiteY55" fmla="*/ 82677 h 609076"/>
                <a:gd name="connsiteX56" fmla="*/ 402634 w 501664"/>
                <a:gd name="connsiteY56" fmla="*/ 110741 h 609076"/>
                <a:gd name="connsiteX57" fmla="*/ 443652 w 501664"/>
                <a:gd name="connsiteY57" fmla="*/ 140323 h 609076"/>
                <a:gd name="connsiteX58" fmla="*/ 443652 w 501664"/>
                <a:gd name="connsiteY58" fmla="*/ 82677 h 609076"/>
                <a:gd name="connsiteX59" fmla="*/ 249959 w 501664"/>
                <a:gd name="connsiteY59" fmla="*/ 74333 h 609076"/>
                <a:gd name="connsiteX60" fmla="*/ 179319 w 501664"/>
                <a:gd name="connsiteY60" fmla="*/ 123636 h 609076"/>
                <a:gd name="connsiteX61" fmla="*/ 200587 w 501664"/>
                <a:gd name="connsiteY61" fmla="*/ 123636 h 609076"/>
                <a:gd name="connsiteX62" fmla="*/ 210461 w 501664"/>
                <a:gd name="connsiteY62" fmla="*/ 133496 h 609076"/>
                <a:gd name="connsiteX63" fmla="*/ 200587 w 501664"/>
                <a:gd name="connsiteY63" fmla="*/ 143357 h 609076"/>
                <a:gd name="connsiteX64" fmla="*/ 149695 w 501664"/>
                <a:gd name="connsiteY64" fmla="*/ 143357 h 609076"/>
                <a:gd name="connsiteX65" fmla="*/ 105640 w 501664"/>
                <a:gd name="connsiteY65" fmla="*/ 173697 h 609076"/>
                <a:gd name="connsiteX66" fmla="*/ 149695 w 501664"/>
                <a:gd name="connsiteY66" fmla="*/ 173697 h 609076"/>
                <a:gd name="connsiteX67" fmla="*/ 159570 w 501664"/>
                <a:gd name="connsiteY67" fmla="*/ 184316 h 609076"/>
                <a:gd name="connsiteX68" fmla="*/ 149695 w 501664"/>
                <a:gd name="connsiteY68" fmla="*/ 194176 h 609076"/>
                <a:gd name="connsiteX69" fmla="*/ 98804 w 501664"/>
                <a:gd name="connsiteY69" fmla="*/ 194176 h 609076"/>
                <a:gd name="connsiteX70" fmla="*/ 98804 w 501664"/>
                <a:gd name="connsiteY70" fmla="*/ 224516 h 609076"/>
                <a:gd name="connsiteX71" fmla="*/ 170204 w 501664"/>
                <a:gd name="connsiteY71" fmla="*/ 224516 h 609076"/>
                <a:gd name="connsiteX72" fmla="*/ 180078 w 501664"/>
                <a:gd name="connsiteY72" fmla="*/ 234377 h 609076"/>
                <a:gd name="connsiteX73" fmla="*/ 170204 w 501664"/>
                <a:gd name="connsiteY73" fmla="*/ 244996 h 609076"/>
                <a:gd name="connsiteX74" fmla="*/ 98804 w 501664"/>
                <a:gd name="connsiteY74" fmla="*/ 244996 h 609076"/>
                <a:gd name="connsiteX75" fmla="*/ 98804 w 501664"/>
                <a:gd name="connsiteY75" fmla="*/ 275336 h 609076"/>
                <a:gd name="connsiteX76" fmla="*/ 149695 w 501664"/>
                <a:gd name="connsiteY76" fmla="*/ 275336 h 609076"/>
                <a:gd name="connsiteX77" fmla="*/ 159570 w 501664"/>
                <a:gd name="connsiteY77" fmla="*/ 285196 h 609076"/>
                <a:gd name="connsiteX78" fmla="*/ 149695 w 501664"/>
                <a:gd name="connsiteY78" fmla="*/ 295057 h 609076"/>
                <a:gd name="connsiteX79" fmla="*/ 98804 w 501664"/>
                <a:gd name="connsiteY79" fmla="*/ 295057 h 609076"/>
                <a:gd name="connsiteX80" fmla="*/ 98804 w 501664"/>
                <a:gd name="connsiteY80" fmla="*/ 325397 h 609076"/>
                <a:gd name="connsiteX81" fmla="*/ 200587 w 501664"/>
                <a:gd name="connsiteY81" fmla="*/ 325397 h 609076"/>
                <a:gd name="connsiteX82" fmla="*/ 200587 w 501664"/>
                <a:gd name="connsiteY82" fmla="*/ 204037 h 609076"/>
                <a:gd name="connsiteX83" fmla="*/ 301611 w 501664"/>
                <a:gd name="connsiteY83" fmla="*/ 204037 h 609076"/>
                <a:gd name="connsiteX84" fmla="*/ 301611 w 501664"/>
                <a:gd name="connsiteY84" fmla="*/ 325397 h 609076"/>
                <a:gd name="connsiteX85" fmla="*/ 402634 w 501664"/>
                <a:gd name="connsiteY85" fmla="*/ 325397 h 609076"/>
                <a:gd name="connsiteX86" fmla="*/ 402634 w 501664"/>
                <a:gd name="connsiteY86" fmla="*/ 295057 h 609076"/>
                <a:gd name="connsiteX87" fmla="*/ 331994 w 501664"/>
                <a:gd name="connsiteY87" fmla="*/ 295057 h 609076"/>
                <a:gd name="connsiteX88" fmla="*/ 322119 w 501664"/>
                <a:gd name="connsiteY88" fmla="*/ 285196 h 609076"/>
                <a:gd name="connsiteX89" fmla="*/ 331994 w 501664"/>
                <a:gd name="connsiteY89" fmla="*/ 275336 h 609076"/>
                <a:gd name="connsiteX90" fmla="*/ 402634 w 501664"/>
                <a:gd name="connsiteY90" fmla="*/ 275336 h 609076"/>
                <a:gd name="connsiteX91" fmla="*/ 402634 w 501664"/>
                <a:gd name="connsiteY91" fmla="*/ 244996 h 609076"/>
                <a:gd name="connsiteX92" fmla="*/ 352502 w 501664"/>
                <a:gd name="connsiteY92" fmla="*/ 244996 h 609076"/>
                <a:gd name="connsiteX93" fmla="*/ 341868 w 501664"/>
                <a:gd name="connsiteY93" fmla="*/ 234377 h 609076"/>
                <a:gd name="connsiteX94" fmla="*/ 352502 w 501664"/>
                <a:gd name="connsiteY94" fmla="*/ 224516 h 609076"/>
                <a:gd name="connsiteX95" fmla="*/ 402634 w 501664"/>
                <a:gd name="connsiteY95" fmla="*/ 224516 h 609076"/>
                <a:gd name="connsiteX96" fmla="*/ 402634 w 501664"/>
                <a:gd name="connsiteY96" fmla="*/ 194176 h 609076"/>
                <a:gd name="connsiteX97" fmla="*/ 311485 w 501664"/>
                <a:gd name="connsiteY97" fmla="*/ 194176 h 609076"/>
                <a:gd name="connsiteX98" fmla="*/ 301611 w 501664"/>
                <a:gd name="connsiteY98" fmla="*/ 184316 h 609076"/>
                <a:gd name="connsiteX99" fmla="*/ 311485 w 501664"/>
                <a:gd name="connsiteY99" fmla="*/ 173697 h 609076"/>
                <a:gd name="connsiteX100" fmla="*/ 386683 w 501664"/>
                <a:gd name="connsiteY100" fmla="*/ 173697 h 609076"/>
                <a:gd name="connsiteX101" fmla="*/ 344906 w 501664"/>
                <a:gd name="connsiteY101" fmla="*/ 143357 h 609076"/>
                <a:gd name="connsiteX102" fmla="*/ 341868 w 501664"/>
                <a:gd name="connsiteY102" fmla="*/ 143357 h 609076"/>
                <a:gd name="connsiteX103" fmla="*/ 271227 w 501664"/>
                <a:gd name="connsiteY103" fmla="*/ 143357 h 609076"/>
                <a:gd name="connsiteX104" fmla="*/ 261353 w 501664"/>
                <a:gd name="connsiteY104" fmla="*/ 133496 h 609076"/>
                <a:gd name="connsiteX105" fmla="*/ 271227 w 501664"/>
                <a:gd name="connsiteY105" fmla="*/ 123636 h 609076"/>
                <a:gd name="connsiteX106" fmla="*/ 317562 w 501664"/>
                <a:gd name="connsiteY106" fmla="*/ 123636 h 609076"/>
                <a:gd name="connsiteX107" fmla="*/ 250719 w 501664"/>
                <a:gd name="connsiteY107" fmla="*/ 24272 h 609076"/>
                <a:gd name="connsiteX108" fmla="*/ 21327 w 501664"/>
                <a:gd name="connsiteY108" fmla="*/ 183557 h 609076"/>
                <a:gd name="connsiteX109" fmla="*/ 31201 w 501664"/>
                <a:gd name="connsiteY109" fmla="*/ 201003 h 609076"/>
                <a:gd name="connsiteX110" fmla="*/ 79055 w 501664"/>
                <a:gd name="connsiteY110" fmla="*/ 168387 h 609076"/>
                <a:gd name="connsiteX111" fmla="*/ 250719 w 501664"/>
                <a:gd name="connsiteY111" fmla="*/ 49303 h 609076"/>
                <a:gd name="connsiteX112" fmla="*/ 423143 w 501664"/>
                <a:gd name="connsiteY112" fmla="*/ 175214 h 609076"/>
                <a:gd name="connsiteX113" fmla="*/ 470237 w 501664"/>
                <a:gd name="connsiteY113" fmla="*/ 210105 h 609076"/>
                <a:gd name="connsiteX114" fmla="*/ 480871 w 501664"/>
                <a:gd name="connsiteY114" fmla="*/ 191901 h 609076"/>
                <a:gd name="connsiteX115" fmla="*/ 463401 w 501664"/>
                <a:gd name="connsiteY115" fmla="*/ 179765 h 609076"/>
                <a:gd name="connsiteX116" fmla="*/ 388962 w 501664"/>
                <a:gd name="connsiteY116" fmla="*/ 125153 h 609076"/>
                <a:gd name="connsiteX117" fmla="*/ 402640 w 501664"/>
                <a:gd name="connsiteY117" fmla="*/ 12184 h 609076"/>
                <a:gd name="connsiteX118" fmla="*/ 413253 w 501664"/>
                <a:gd name="connsiteY118" fmla="*/ 22044 h 609076"/>
                <a:gd name="connsiteX119" fmla="*/ 413253 w 501664"/>
                <a:gd name="connsiteY119" fmla="*/ 32662 h 609076"/>
                <a:gd name="connsiteX120" fmla="*/ 402640 w 501664"/>
                <a:gd name="connsiteY120" fmla="*/ 42522 h 609076"/>
                <a:gd name="connsiteX121" fmla="*/ 392784 w 501664"/>
                <a:gd name="connsiteY121" fmla="*/ 32662 h 609076"/>
                <a:gd name="connsiteX122" fmla="*/ 392784 w 501664"/>
                <a:gd name="connsiteY122" fmla="*/ 22044 h 609076"/>
                <a:gd name="connsiteX123" fmla="*/ 402640 w 501664"/>
                <a:gd name="connsiteY123" fmla="*/ 12184 h 609076"/>
                <a:gd name="connsiteX124" fmla="*/ 432978 w 501664"/>
                <a:gd name="connsiteY124" fmla="*/ 2315 h 609076"/>
                <a:gd name="connsiteX125" fmla="*/ 443591 w 501664"/>
                <a:gd name="connsiteY125" fmla="*/ 12178 h 609076"/>
                <a:gd name="connsiteX126" fmla="*/ 443591 w 501664"/>
                <a:gd name="connsiteY126" fmla="*/ 42528 h 609076"/>
                <a:gd name="connsiteX127" fmla="*/ 432978 w 501664"/>
                <a:gd name="connsiteY127" fmla="*/ 52391 h 609076"/>
                <a:gd name="connsiteX128" fmla="*/ 423122 w 501664"/>
                <a:gd name="connsiteY128" fmla="*/ 42528 h 609076"/>
                <a:gd name="connsiteX129" fmla="*/ 423122 w 501664"/>
                <a:gd name="connsiteY129" fmla="*/ 12178 h 609076"/>
                <a:gd name="connsiteX130" fmla="*/ 432978 w 501664"/>
                <a:gd name="connsiteY130" fmla="*/ 2315 h 609076"/>
                <a:gd name="connsiteX131" fmla="*/ 250719 w 501664"/>
                <a:gd name="connsiteY131" fmla="*/ 0 h 609076"/>
                <a:gd name="connsiteX132" fmla="*/ 257555 w 501664"/>
                <a:gd name="connsiteY132" fmla="*/ 4551 h 609076"/>
                <a:gd name="connsiteX133" fmla="*/ 382885 w 501664"/>
                <a:gd name="connsiteY133" fmla="*/ 95571 h 609076"/>
                <a:gd name="connsiteX134" fmla="*/ 382885 w 501664"/>
                <a:gd name="connsiteY134" fmla="*/ 62956 h 609076"/>
                <a:gd name="connsiteX135" fmla="*/ 463401 w 501664"/>
                <a:gd name="connsiteY135" fmla="*/ 62956 h 609076"/>
                <a:gd name="connsiteX136" fmla="*/ 463401 w 501664"/>
                <a:gd name="connsiteY136" fmla="*/ 154734 h 609076"/>
                <a:gd name="connsiteX137" fmla="*/ 494543 w 501664"/>
                <a:gd name="connsiteY137" fmla="*/ 177489 h 609076"/>
                <a:gd name="connsiteX138" fmla="*/ 499101 w 501664"/>
                <a:gd name="connsiteY138" fmla="*/ 200244 h 609076"/>
                <a:gd name="connsiteX139" fmla="*/ 486188 w 501664"/>
                <a:gd name="connsiteY139" fmla="*/ 222999 h 609076"/>
                <a:gd name="connsiteX140" fmla="*/ 474794 w 501664"/>
                <a:gd name="connsiteY140" fmla="*/ 231343 h 609076"/>
                <a:gd name="connsiteX141" fmla="*/ 470996 w 501664"/>
                <a:gd name="connsiteY141" fmla="*/ 231343 h 609076"/>
                <a:gd name="connsiteX142" fmla="*/ 461122 w 501664"/>
                <a:gd name="connsiteY142" fmla="*/ 228309 h 609076"/>
                <a:gd name="connsiteX143" fmla="*/ 423143 w 501664"/>
                <a:gd name="connsiteY143" fmla="*/ 200244 h 609076"/>
                <a:gd name="connsiteX144" fmla="*/ 423143 w 501664"/>
                <a:gd name="connsiteY144" fmla="*/ 345876 h 609076"/>
                <a:gd name="connsiteX145" fmla="*/ 394279 w 501664"/>
                <a:gd name="connsiteY145" fmla="*/ 345876 h 609076"/>
                <a:gd name="connsiteX146" fmla="*/ 406432 w 501664"/>
                <a:gd name="connsiteY146" fmla="*/ 425519 h 609076"/>
                <a:gd name="connsiteX147" fmla="*/ 431498 w 501664"/>
                <a:gd name="connsiteY147" fmla="*/ 588597 h 609076"/>
                <a:gd name="connsiteX148" fmla="*/ 443652 w 501664"/>
                <a:gd name="connsiteY148" fmla="*/ 588597 h 609076"/>
                <a:gd name="connsiteX149" fmla="*/ 453526 w 501664"/>
                <a:gd name="connsiteY149" fmla="*/ 598457 h 609076"/>
                <a:gd name="connsiteX150" fmla="*/ 443652 w 501664"/>
                <a:gd name="connsiteY150" fmla="*/ 609076 h 609076"/>
                <a:gd name="connsiteX151" fmla="*/ 402634 w 501664"/>
                <a:gd name="connsiteY151" fmla="*/ 609076 h 609076"/>
                <a:gd name="connsiteX152" fmla="*/ 392760 w 501664"/>
                <a:gd name="connsiteY152" fmla="*/ 598457 h 609076"/>
                <a:gd name="connsiteX153" fmla="*/ 402634 w 501664"/>
                <a:gd name="connsiteY153" fmla="*/ 588597 h 609076"/>
                <a:gd name="connsiteX154" fmla="*/ 410990 w 501664"/>
                <a:gd name="connsiteY154" fmla="*/ 588597 h 609076"/>
                <a:gd name="connsiteX155" fmla="*/ 406432 w 501664"/>
                <a:gd name="connsiteY155" fmla="*/ 556739 h 609076"/>
                <a:gd name="connsiteX156" fmla="*/ 291736 w 501664"/>
                <a:gd name="connsiteY156" fmla="*/ 511988 h 609076"/>
                <a:gd name="connsiteX157" fmla="*/ 291736 w 501664"/>
                <a:gd name="connsiteY157" fmla="*/ 609076 h 609076"/>
                <a:gd name="connsiteX158" fmla="*/ 271227 w 501664"/>
                <a:gd name="connsiteY158" fmla="*/ 609076 h 609076"/>
                <a:gd name="connsiteX159" fmla="*/ 271227 w 501664"/>
                <a:gd name="connsiteY159" fmla="*/ 588597 h 609076"/>
                <a:gd name="connsiteX160" fmla="*/ 230970 w 501664"/>
                <a:gd name="connsiteY160" fmla="*/ 588597 h 609076"/>
                <a:gd name="connsiteX161" fmla="*/ 230970 w 501664"/>
                <a:gd name="connsiteY161" fmla="*/ 609076 h 609076"/>
                <a:gd name="connsiteX162" fmla="*/ 210461 w 501664"/>
                <a:gd name="connsiteY162" fmla="*/ 609076 h 609076"/>
                <a:gd name="connsiteX163" fmla="*/ 210461 w 501664"/>
                <a:gd name="connsiteY163" fmla="*/ 511988 h 609076"/>
                <a:gd name="connsiteX164" fmla="*/ 95765 w 501664"/>
                <a:gd name="connsiteY164" fmla="*/ 556739 h 609076"/>
                <a:gd name="connsiteX165" fmla="*/ 90448 w 501664"/>
                <a:gd name="connsiteY165" fmla="*/ 588597 h 609076"/>
                <a:gd name="connsiteX166" fmla="*/ 98804 w 501664"/>
                <a:gd name="connsiteY166" fmla="*/ 588597 h 609076"/>
                <a:gd name="connsiteX167" fmla="*/ 109438 w 501664"/>
                <a:gd name="connsiteY167" fmla="*/ 598457 h 609076"/>
                <a:gd name="connsiteX168" fmla="*/ 98804 w 501664"/>
                <a:gd name="connsiteY168" fmla="*/ 609076 h 609076"/>
                <a:gd name="connsiteX169" fmla="*/ 58546 w 501664"/>
                <a:gd name="connsiteY169" fmla="*/ 609076 h 609076"/>
                <a:gd name="connsiteX170" fmla="*/ 48672 w 501664"/>
                <a:gd name="connsiteY170" fmla="*/ 598457 h 609076"/>
                <a:gd name="connsiteX171" fmla="*/ 58546 w 501664"/>
                <a:gd name="connsiteY171" fmla="*/ 588597 h 609076"/>
                <a:gd name="connsiteX172" fmla="*/ 69940 w 501664"/>
                <a:gd name="connsiteY172" fmla="*/ 588597 h 609076"/>
                <a:gd name="connsiteX173" fmla="*/ 95006 w 501664"/>
                <a:gd name="connsiteY173" fmla="*/ 425519 h 609076"/>
                <a:gd name="connsiteX174" fmla="*/ 107159 w 501664"/>
                <a:gd name="connsiteY174" fmla="*/ 345876 h 609076"/>
                <a:gd name="connsiteX175" fmla="*/ 79055 w 501664"/>
                <a:gd name="connsiteY175" fmla="*/ 345876 h 609076"/>
                <a:gd name="connsiteX176" fmla="*/ 79055 w 501664"/>
                <a:gd name="connsiteY176" fmla="*/ 192659 h 609076"/>
                <a:gd name="connsiteX177" fmla="*/ 40316 w 501664"/>
                <a:gd name="connsiteY177" fmla="*/ 219207 h 609076"/>
                <a:gd name="connsiteX178" fmla="*/ 26644 w 501664"/>
                <a:gd name="connsiteY178" fmla="*/ 222241 h 609076"/>
                <a:gd name="connsiteX179" fmla="*/ 15250 w 501664"/>
                <a:gd name="connsiteY179" fmla="*/ 213897 h 609076"/>
                <a:gd name="connsiteX180" fmla="*/ 2337 w 501664"/>
                <a:gd name="connsiteY180" fmla="*/ 191142 h 609076"/>
                <a:gd name="connsiteX181" fmla="*/ 7654 w 501664"/>
                <a:gd name="connsiteY181" fmla="*/ 168387 h 60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01664" h="609076">
                  <a:moveTo>
                    <a:pt x="230970" y="548396"/>
                  </a:moveTo>
                  <a:lnTo>
                    <a:pt x="230970" y="568117"/>
                  </a:lnTo>
                  <a:lnTo>
                    <a:pt x="271227" y="568117"/>
                  </a:lnTo>
                  <a:lnTo>
                    <a:pt x="271227" y="548396"/>
                  </a:lnTo>
                  <a:close/>
                  <a:moveTo>
                    <a:pt x="230970" y="507437"/>
                  </a:moveTo>
                  <a:lnTo>
                    <a:pt x="230970" y="527916"/>
                  </a:lnTo>
                  <a:lnTo>
                    <a:pt x="271227" y="527916"/>
                  </a:lnTo>
                  <a:lnTo>
                    <a:pt x="271227" y="507437"/>
                  </a:lnTo>
                  <a:close/>
                  <a:moveTo>
                    <a:pt x="230970" y="467236"/>
                  </a:moveTo>
                  <a:lnTo>
                    <a:pt x="230970" y="487716"/>
                  </a:lnTo>
                  <a:lnTo>
                    <a:pt x="271227" y="487716"/>
                  </a:lnTo>
                  <a:lnTo>
                    <a:pt x="271227" y="467236"/>
                  </a:lnTo>
                  <a:close/>
                  <a:moveTo>
                    <a:pt x="230970" y="427036"/>
                  </a:moveTo>
                  <a:lnTo>
                    <a:pt x="230970" y="446757"/>
                  </a:lnTo>
                  <a:lnTo>
                    <a:pt x="271227" y="446757"/>
                  </a:lnTo>
                  <a:lnTo>
                    <a:pt x="271227" y="427036"/>
                  </a:lnTo>
                  <a:close/>
                  <a:moveTo>
                    <a:pt x="291736" y="409590"/>
                  </a:moveTo>
                  <a:lnTo>
                    <a:pt x="291736" y="490750"/>
                  </a:lnTo>
                  <a:lnTo>
                    <a:pt x="402634" y="533226"/>
                  </a:lnTo>
                  <a:lnTo>
                    <a:pt x="387443" y="434621"/>
                  </a:lnTo>
                  <a:close/>
                  <a:moveTo>
                    <a:pt x="210461" y="409590"/>
                  </a:moveTo>
                  <a:lnTo>
                    <a:pt x="113995" y="434621"/>
                  </a:lnTo>
                  <a:lnTo>
                    <a:pt x="98804" y="533226"/>
                  </a:lnTo>
                  <a:lnTo>
                    <a:pt x="210461" y="490750"/>
                  </a:lnTo>
                  <a:close/>
                  <a:moveTo>
                    <a:pt x="230970" y="386077"/>
                  </a:moveTo>
                  <a:lnTo>
                    <a:pt x="230970" y="406556"/>
                  </a:lnTo>
                  <a:lnTo>
                    <a:pt x="271227" y="406556"/>
                  </a:lnTo>
                  <a:lnTo>
                    <a:pt x="271227" y="386077"/>
                  </a:lnTo>
                  <a:close/>
                  <a:moveTo>
                    <a:pt x="291736" y="345876"/>
                  </a:moveTo>
                  <a:lnTo>
                    <a:pt x="291736" y="388352"/>
                  </a:lnTo>
                  <a:lnTo>
                    <a:pt x="384404" y="413383"/>
                  </a:lnTo>
                  <a:lnTo>
                    <a:pt x="373770" y="345876"/>
                  </a:lnTo>
                  <a:lnTo>
                    <a:pt x="301611" y="345876"/>
                  </a:lnTo>
                  <a:close/>
                  <a:moveTo>
                    <a:pt x="230970" y="345876"/>
                  </a:moveTo>
                  <a:lnTo>
                    <a:pt x="230970" y="366356"/>
                  </a:lnTo>
                  <a:lnTo>
                    <a:pt x="271227" y="366356"/>
                  </a:lnTo>
                  <a:lnTo>
                    <a:pt x="271227" y="345876"/>
                  </a:lnTo>
                  <a:close/>
                  <a:moveTo>
                    <a:pt x="127668" y="345876"/>
                  </a:moveTo>
                  <a:lnTo>
                    <a:pt x="117793" y="413383"/>
                  </a:lnTo>
                  <a:lnTo>
                    <a:pt x="210461" y="388352"/>
                  </a:lnTo>
                  <a:lnTo>
                    <a:pt x="210461" y="345876"/>
                  </a:lnTo>
                  <a:lnTo>
                    <a:pt x="200587" y="345876"/>
                  </a:lnTo>
                  <a:close/>
                  <a:moveTo>
                    <a:pt x="230555" y="264757"/>
                  </a:moveTo>
                  <a:cubicBezTo>
                    <a:pt x="236241" y="264757"/>
                    <a:pt x="240851" y="269339"/>
                    <a:pt x="240851" y="274992"/>
                  </a:cubicBezTo>
                  <a:cubicBezTo>
                    <a:pt x="240851" y="280645"/>
                    <a:pt x="236241" y="285227"/>
                    <a:pt x="230555" y="285227"/>
                  </a:cubicBezTo>
                  <a:lnTo>
                    <a:pt x="220336" y="275069"/>
                  </a:lnTo>
                  <a:lnTo>
                    <a:pt x="220336" y="274915"/>
                  </a:lnTo>
                  <a:close/>
                  <a:moveTo>
                    <a:pt x="220336" y="224516"/>
                  </a:moveTo>
                  <a:lnTo>
                    <a:pt x="220336" y="274915"/>
                  </a:lnTo>
                  <a:lnTo>
                    <a:pt x="220259" y="274992"/>
                  </a:lnTo>
                  <a:lnTo>
                    <a:pt x="220336" y="275069"/>
                  </a:lnTo>
                  <a:lnTo>
                    <a:pt x="220336" y="275336"/>
                  </a:lnTo>
                  <a:lnTo>
                    <a:pt x="220336" y="325397"/>
                  </a:lnTo>
                  <a:lnTo>
                    <a:pt x="281102" y="325397"/>
                  </a:lnTo>
                  <a:lnTo>
                    <a:pt x="281102" y="224516"/>
                  </a:lnTo>
                  <a:close/>
                  <a:moveTo>
                    <a:pt x="402634" y="82677"/>
                  </a:moveTo>
                  <a:lnTo>
                    <a:pt x="402634" y="110741"/>
                  </a:lnTo>
                  <a:lnTo>
                    <a:pt x="443652" y="140323"/>
                  </a:lnTo>
                  <a:lnTo>
                    <a:pt x="443652" y="82677"/>
                  </a:lnTo>
                  <a:close/>
                  <a:moveTo>
                    <a:pt x="249959" y="74333"/>
                  </a:moveTo>
                  <a:lnTo>
                    <a:pt x="179319" y="123636"/>
                  </a:lnTo>
                  <a:lnTo>
                    <a:pt x="200587" y="123636"/>
                  </a:lnTo>
                  <a:cubicBezTo>
                    <a:pt x="205904" y="123636"/>
                    <a:pt x="210461" y="128187"/>
                    <a:pt x="210461" y="133496"/>
                  </a:cubicBezTo>
                  <a:cubicBezTo>
                    <a:pt x="210461" y="138806"/>
                    <a:pt x="205904" y="143357"/>
                    <a:pt x="200587" y="143357"/>
                  </a:cubicBezTo>
                  <a:lnTo>
                    <a:pt x="149695" y="143357"/>
                  </a:lnTo>
                  <a:lnTo>
                    <a:pt x="105640" y="173697"/>
                  </a:lnTo>
                  <a:lnTo>
                    <a:pt x="149695" y="173697"/>
                  </a:lnTo>
                  <a:cubicBezTo>
                    <a:pt x="155012" y="173697"/>
                    <a:pt x="159570" y="178248"/>
                    <a:pt x="159570" y="184316"/>
                  </a:cubicBezTo>
                  <a:cubicBezTo>
                    <a:pt x="159570" y="189625"/>
                    <a:pt x="155012" y="194176"/>
                    <a:pt x="149695" y="194176"/>
                  </a:cubicBezTo>
                  <a:lnTo>
                    <a:pt x="98804" y="194176"/>
                  </a:lnTo>
                  <a:lnTo>
                    <a:pt x="98804" y="224516"/>
                  </a:lnTo>
                  <a:lnTo>
                    <a:pt x="170204" y="224516"/>
                  </a:lnTo>
                  <a:cubicBezTo>
                    <a:pt x="175521" y="224516"/>
                    <a:pt x="180078" y="229067"/>
                    <a:pt x="180078" y="234377"/>
                  </a:cubicBezTo>
                  <a:cubicBezTo>
                    <a:pt x="180078" y="240445"/>
                    <a:pt x="175521" y="244996"/>
                    <a:pt x="170204" y="244996"/>
                  </a:cubicBezTo>
                  <a:lnTo>
                    <a:pt x="98804" y="244996"/>
                  </a:lnTo>
                  <a:lnTo>
                    <a:pt x="98804" y="275336"/>
                  </a:lnTo>
                  <a:lnTo>
                    <a:pt x="149695" y="275336"/>
                  </a:lnTo>
                  <a:cubicBezTo>
                    <a:pt x="155012" y="275336"/>
                    <a:pt x="159570" y="279887"/>
                    <a:pt x="159570" y="285196"/>
                  </a:cubicBezTo>
                  <a:cubicBezTo>
                    <a:pt x="159570" y="290506"/>
                    <a:pt x="155012" y="295057"/>
                    <a:pt x="149695" y="295057"/>
                  </a:cubicBezTo>
                  <a:lnTo>
                    <a:pt x="98804" y="295057"/>
                  </a:lnTo>
                  <a:lnTo>
                    <a:pt x="98804" y="325397"/>
                  </a:lnTo>
                  <a:lnTo>
                    <a:pt x="200587" y="325397"/>
                  </a:lnTo>
                  <a:lnTo>
                    <a:pt x="200587" y="204037"/>
                  </a:lnTo>
                  <a:lnTo>
                    <a:pt x="301611" y="204037"/>
                  </a:lnTo>
                  <a:lnTo>
                    <a:pt x="301611" y="325397"/>
                  </a:lnTo>
                  <a:lnTo>
                    <a:pt x="402634" y="325397"/>
                  </a:lnTo>
                  <a:lnTo>
                    <a:pt x="402634" y="295057"/>
                  </a:lnTo>
                  <a:lnTo>
                    <a:pt x="331994" y="295057"/>
                  </a:lnTo>
                  <a:cubicBezTo>
                    <a:pt x="326677" y="295057"/>
                    <a:pt x="322119" y="290506"/>
                    <a:pt x="322119" y="285196"/>
                  </a:cubicBezTo>
                  <a:cubicBezTo>
                    <a:pt x="322119" y="279887"/>
                    <a:pt x="326677" y="275336"/>
                    <a:pt x="331994" y="275336"/>
                  </a:cubicBezTo>
                  <a:lnTo>
                    <a:pt x="402634" y="275336"/>
                  </a:lnTo>
                  <a:lnTo>
                    <a:pt x="402634" y="244996"/>
                  </a:lnTo>
                  <a:lnTo>
                    <a:pt x="352502" y="244996"/>
                  </a:lnTo>
                  <a:cubicBezTo>
                    <a:pt x="346426" y="244996"/>
                    <a:pt x="341868" y="240445"/>
                    <a:pt x="341868" y="234377"/>
                  </a:cubicBezTo>
                  <a:cubicBezTo>
                    <a:pt x="341868" y="229067"/>
                    <a:pt x="346426" y="224516"/>
                    <a:pt x="352502" y="224516"/>
                  </a:cubicBezTo>
                  <a:lnTo>
                    <a:pt x="402634" y="224516"/>
                  </a:lnTo>
                  <a:lnTo>
                    <a:pt x="402634" y="194176"/>
                  </a:lnTo>
                  <a:lnTo>
                    <a:pt x="311485" y="194176"/>
                  </a:lnTo>
                  <a:cubicBezTo>
                    <a:pt x="306168" y="194176"/>
                    <a:pt x="301611" y="189625"/>
                    <a:pt x="301611" y="184316"/>
                  </a:cubicBezTo>
                  <a:cubicBezTo>
                    <a:pt x="301611" y="178248"/>
                    <a:pt x="306168" y="173697"/>
                    <a:pt x="311485" y="173697"/>
                  </a:cubicBezTo>
                  <a:lnTo>
                    <a:pt x="386683" y="173697"/>
                  </a:lnTo>
                  <a:lnTo>
                    <a:pt x="344906" y="143357"/>
                  </a:lnTo>
                  <a:cubicBezTo>
                    <a:pt x="343387" y="143357"/>
                    <a:pt x="342628" y="143357"/>
                    <a:pt x="341868" y="143357"/>
                  </a:cubicBezTo>
                  <a:lnTo>
                    <a:pt x="271227" y="143357"/>
                  </a:lnTo>
                  <a:cubicBezTo>
                    <a:pt x="265910" y="143357"/>
                    <a:pt x="261353" y="138806"/>
                    <a:pt x="261353" y="133496"/>
                  </a:cubicBezTo>
                  <a:cubicBezTo>
                    <a:pt x="261353" y="128187"/>
                    <a:pt x="265910" y="123636"/>
                    <a:pt x="271227" y="123636"/>
                  </a:cubicBezTo>
                  <a:lnTo>
                    <a:pt x="317562" y="123636"/>
                  </a:lnTo>
                  <a:close/>
                  <a:moveTo>
                    <a:pt x="250719" y="24272"/>
                  </a:moveTo>
                  <a:lnTo>
                    <a:pt x="21327" y="183557"/>
                  </a:lnTo>
                  <a:lnTo>
                    <a:pt x="31201" y="201003"/>
                  </a:lnTo>
                  <a:lnTo>
                    <a:pt x="79055" y="168387"/>
                  </a:lnTo>
                  <a:lnTo>
                    <a:pt x="250719" y="49303"/>
                  </a:lnTo>
                  <a:lnTo>
                    <a:pt x="423143" y="175214"/>
                  </a:lnTo>
                  <a:lnTo>
                    <a:pt x="470237" y="210105"/>
                  </a:lnTo>
                  <a:lnTo>
                    <a:pt x="480871" y="191901"/>
                  </a:lnTo>
                  <a:lnTo>
                    <a:pt x="463401" y="179765"/>
                  </a:lnTo>
                  <a:lnTo>
                    <a:pt x="388962" y="125153"/>
                  </a:lnTo>
                  <a:close/>
                  <a:moveTo>
                    <a:pt x="402640" y="12184"/>
                  </a:moveTo>
                  <a:cubicBezTo>
                    <a:pt x="408704" y="12184"/>
                    <a:pt x="413253" y="16735"/>
                    <a:pt x="413253" y="22044"/>
                  </a:cubicBezTo>
                  <a:lnTo>
                    <a:pt x="413253" y="32662"/>
                  </a:lnTo>
                  <a:cubicBezTo>
                    <a:pt x="413253" y="37971"/>
                    <a:pt x="408704" y="42522"/>
                    <a:pt x="402640" y="42522"/>
                  </a:cubicBezTo>
                  <a:cubicBezTo>
                    <a:pt x="397333" y="42522"/>
                    <a:pt x="392784" y="37971"/>
                    <a:pt x="392784" y="32662"/>
                  </a:cubicBezTo>
                  <a:lnTo>
                    <a:pt x="392784" y="22044"/>
                  </a:lnTo>
                  <a:cubicBezTo>
                    <a:pt x="392784" y="16735"/>
                    <a:pt x="397333" y="12184"/>
                    <a:pt x="402640" y="12184"/>
                  </a:cubicBezTo>
                  <a:close/>
                  <a:moveTo>
                    <a:pt x="432978" y="2315"/>
                  </a:moveTo>
                  <a:cubicBezTo>
                    <a:pt x="439042" y="2315"/>
                    <a:pt x="443591" y="6867"/>
                    <a:pt x="443591" y="12178"/>
                  </a:cubicBezTo>
                  <a:lnTo>
                    <a:pt x="443591" y="42528"/>
                  </a:lnTo>
                  <a:cubicBezTo>
                    <a:pt x="443591" y="47839"/>
                    <a:pt x="439042" y="52391"/>
                    <a:pt x="432978" y="52391"/>
                  </a:cubicBezTo>
                  <a:cubicBezTo>
                    <a:pt x="427671" y="52391"/>
                    <a:pt x="423122" y="47839"/>
                    <a:pt x="423122" y="42528"/>
                  </a:cubicBezTo>
                  <a:lnTo>
                    <a:pt x="423122" y="12178"/>
                  </a:lnTo>
                  <a:cubicBezTo>
                    <a:pt x="423122" y="6867"/>
                    <a:pt x="427671" y="2315"/>
                    <a:pt x="432978" y="2315"/>
                  </a:cubicBezTo>
                  <a:close/>
                  <a:moveTo>
                    <a:pt x="250719" y="0"/>
                  </a:moveTo>
                  <a:lnTo>
                    <a:pt x="257555" y="4551"/>
                  </a:lnTo>
                  <a:lnTo>
                    <a:pt x="382885" y="95571"/>
                  </a:lnTo>
                  <a:lnTo>
                    <a:pt x="382885" y="62956"/>
                  </a:lnTo>
                  <a:lnTo>
                    <a:pt x="463401" y="62956"/>
                  </a:lnTo>
                  <a:lnTo>
                    <a:pt x="463401" y="154734"/>
                  </a:lnTo>
                  <a:lnTo>
                    <a:pt x="494543" y="177489"/>
                  </a:lnTo>
                  <a:cubicBezTo>
                    <a:pt x="502139" y="182799"/>
                    <a:pt x="503658" y="192659"/>
                    <a:pt x="499101" y="200244"/>
                  </a:cubicBezTo>
                  <a:lnTo>
                    <a:pt x="486188" y="222999"/>
                  </a:lnTo>
                  <a:cubicBezTo>
                    <a:pt x="483909" y="226792"/>
                    <a:pt x="479352" y="229826"/>
                    <a:pt x="474794" y="231343"/>
                  </a:cubicBezTo>
                  <a:cubicBezTo>
                    <a:pt x="473275" y="231343"/>
                    <a:pt x="472515" y="231343"/>
                    <a:pt x="470996" y="231343"/>
                  </a:cubicBezTo>
                  <a:cubicBezTo>
                    <a:pt x="467198" y="231343"/>
                    <a:pt x="464160" y="229826"/>
                    <a:pt x="461122" y="228309"/>
                  </a:cubicBezTo>
                  <a:lnTo>
                    <a:pt x="423143" y="200244"/>
                  </a:lnTo>
                  <a:lnTo>
                    <a:pt x="423143" y="345876"/>
                  </a:lnTo>
                  <a:lnTo>
                    <a:pt x="394279" y="345876"/>
                  </a:lnTo>
                  <a:lnTo>
                    <a:pt x="406432" y="425519"/>
                  </a:lnTo>
                  <a:lnTo>
                    <a:pt x="431498" y="588597"/>
                  </a:lnTo>
                  <a:lnTo>
                    <a:pt x="443652" y="588597"/>
                  </a:lnTo>
                  <a:cubicBezTo>
                    <a:pt x="448969" y="588597"/>
                    <a:pt x="453526" y="593147"/>
                    <a:pt x="453526" y="598457"/>
                  </a:cubicBezTo>
                  <a:cubicBezTo>
                    <a:pt x="453526" y="604525"/>
                    <a:pt x="448969" y="609076"/>
                    <a:pt x="443652" y="609076"/>
                  </a:cubicBezTo>
                  <a:lnTo>
                    <a:pt x="402634" y="609076"/>
                  </a:lnTo>
                  <a:cubicBezTo>
                    <a:pt x="397317" y="609076"/>
                    <a:pt x="392760" y="604525"/>
                    <a:pt x="392760" y="598457"/>
                  </a:cubicBezTo>
                  <a:cubicBezTo>
                    <a:pt x="392760" y="593147"/>
                    <a:pt x="397317" y="588597"/>
                    <a:pt x="402634" y="588597"/>
                  </a:cubicBezTo>
                  <a:lnTo>
                    <a:pt x="410990" y="588597"/>
                  </a:lnTo>
                  <a:lnTo>
                    <a:pt x="406432" y="556739"/>
                  </a:lnTo>
                  <a:lnTo>
                    <a:pt x="291736" y="511988"/>
                  </a:lnTo>
                  <a:lnTo>
                    <a:pt x="291736" y="609076"/>
                  </a:lnTo>
                  <a:lnTo>
                    <a:pt x="271227" y="609076"/>
                  </a:lnTo>
                  <a:lnTo>
                    <a:pt x="271227" y="588597"/>
                  </a:lnTo>
                  <a:lnTo>
                    <a:pt x="230970" y="588597"/>
                  </a:lnTo>
                  <a:lnTo>
                    <a:pt x="230970" y="609076"/>
                  </a:lnTo>
                  <a:lnTo>
                    <a:pt x="210461" y="609076"/>
                  </a:lnTo>
                  <a:lnTo>
                    <a:pt x="210461" y="511988"/>
                  </a:lnTo>
                  <a:lnTo>
                    <a:pt x="95765" y="556739"/>
                  </a:lnTo>
                  <a:lnTo>
                    <a:pt x="90448" y="588597"/>
                  </a:lnTo>
                  <a:lnTo>
                    <a:pt x="98804" y="588597"/>
                  </a:lnTo>
                  <a:cubicBezTo>
                    <a:pt x="104880" y="588597"/>
                    <a:pt x="109438" y="593147"/>
                    <a:pt x="109438" y="598457"/>
                  </a:cubicBezTo>
                  <a:cubicBezTo>
                    <a:pt x="109438" y="604525"/>
                    <a:pt x="104880" y="609076"/>
                    <a:pt x="98804" y="609076"/>
                  </a:cubicBezTo>
                  <a:lnTo>
                    <a:pt x="58546" y="609076"/>
                  </a:lnTo>
                  <a:cubicBezTo>
                    <a:pt x="53229" y="609076"/>
                    <a:pt x="48672" y="604525"/>
                    <a:pt x="48672" y="598457"/>
                  </a:cubicBezTo>
                  <a:cubicBezTo>
                    <a:pt x="48672" y="593147"/>
                    <a:pt x="53229" y="588597"/>
                    <a:pt x="58546" y="588597"/>
                  </a:cubicBezTo>
                  <a:lnTo>
                    <a:pt x="69940" y="588597"/>
                  </a:lnTo>
                  <a:lnTo>
                    <a:pt x="95006" y="425519"/>
                  </a:lnTo>
                  <a:lnTo>
                    <a:pt x="107159" y="345876"/>
                  </a:lnTo>
                  <a:lnTo>
                    <a:pt x="79055" y="345876"/>
                  </a:lnTo>
                  <a:lnTo>
                    <a:pt x="79055" y="192659"/>
                  </a:lnTo>
                  <a:lnTo>
                    <a:pt x="40316" y="219207"/>
                  </a:lnTo>
                  <a:cubicBezTo>
                    <a:pt x="36518" y="222241"/>
                    <a:pt x="31201" y="222999"/>
                    <a:pt x="26644" y="222241"/>
                  </a:cubicBezTo>
                  <a:cubicBezTo>
                    <a:pt x="22086" y="220724"/>
                    <a:pt x="17529" y="217690"/>
                    <a:pt x="15250" y="213897"/>
                  </a:cubicBezTo>
                  <a:lnTo>
                    <a:pt x="2337" y="191142"/>
                  </a:lnTo>
                  <a:cubicBezTo>
                    <a:pt x="-2220" y="182799"/>
                    <a:pt x="59" y="172938"/>
                    <a:pt x="7654" y="168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9" name="任意多边形: 形状 18">
              <a:extLst>
                <a:ext uri="{FF2B5EF4-FFF2-40B4-BE49-F238E27FC236}">
                  <a16:creationId xmlns:a16="http://schemas.microsoft.com/office/drawing/2014/main" id="{6CE481F0-E557-EA7A-F481-9390702F4C4F}"/>
                </a:ext>
              </a:extLst>
            </p:cNvPr>
            <p:cNvSpPr/>
            <p:nvPr/>
          </p:nvSpPr>
          <p:spPr>
            <a:xfrm>
              <a:off x="8395132" y="614368"/>
              <a:ext cx="546425"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43737" h="606685">
                  <a:moveTo>
                    <a:pt x="366653" y="465836"/>
                  </a:moveTo>
                  <a:cubicBezTo>
                    <a:pt x="373327" y="465836"/>
                    <a:pt x="378755" y="471170"/>
                    <a:pt x="378755" y="477927"/>
                  </a:cubicBezTo>
                  <a:lnTo>
                    <a:pt x="378755" y="483172"/>
                  </a:lnTo>
                  <a:cubicBezTo>
                    <a:pt x="378755" y="489839"/>
                    <a:pt x="373327" y="495262"/>
                    <a:pt x="366653" y="495262"/>
                  </a:cubicBezTo>
                  <a:cubicBezTo>
                    <a:pt x="359979" y="495262"/>
                    <a:pt x="354551" y="489839"/>
                    <a:pt x="354551" y="483172"/>
                  </a:cubicBezTo>
                  <a:lnTo>
                    <a:pt x="354551" y="477927"/>
                  </a:lnTo>
                  <a:cubicBezTo>
                    <a:pt x="354551" y="471170"/>
                    <a:pt x="359979" y="465836"/>
                    <a:pt x="366653" y="465836"/>
                  </a:cubicBezTo>
                  <a:close/>
                  <a:moveTo>
                    <a:pt x="278671" y="377495"/>
                  </a:moveTo>
                  <a:cubicBezTo>
                    <a:pt x="263094" y="380339"/>
                    <a:pt x="249209" y="388870"/>
                    <a:pt x="239418" y="401756"/>
                  </a:cubicBezTo>
                  <a:cubicBezTo>
                    <a:pt x="239240" y="401934"/>
                    <a:pt x="239151" y="402112"/>
                    <a:pt x="238973" y="402289"/>
                  </a:cubicBezTo>
                  <a:cubicBezTo>
                    <a:pt x="238884" y="402467"/>
                    <a:pt x="238795" y="402645"/>
                    <a:pt x="238706" y="402822"/>
                  </a:cubicBezTo>
                  <a:cubicBezTo>
                    <a:pt x="230784" y="413664"/>
                    <a:pt x="226601" y="426639"/>
                    <a:pt x="226601" y="440147"/>
                  </a:cubicBezTo>
                  <a:cubicBezTo>
                    <a:pt x="226601" y="446812"/>
                    <a:pt x="221171" y="452233"/>
                    <a:pt x="214496" y="452233"/>
                  </a:cubicBezTo>
                  <a:cubicBezTo>
                    <a:pt x="207731" y="452233"/>
                    <a:pt x="202390" y="446812"/>
                    <a:pt x="202390" y="440147"/>
                  </a:cubicBezTo>
                  <a:cubicBezTo>
                    <a:pt x="202390" y="426017"/>
                    <a:pt x="205684" y="412331"/>
                    <a:pt x="212003" y="400068"/>
                  </a:cubicBezTo>
                  <a:cubicBezTo>
                    <a:pt x="203993" y="397313"/>
                    <a:pt x="195626" y="395980"/>
                    <a:pt x="186903" y="395980"/>
                  </a:cubicBezTo>
                  <a:cubicBezTo>
                    <a:pt x="160022" y="395980"/>
                    <a:pt x="135545" y="409399"/>
                    <a:pt x="121037" y="430816"/>
                  </a:cubicBezTo>
                  <a:cubicBezTo>
                    <a:pt x="122461" y="430727"/>
                    <a:pt x="123885" y="430727"/>
                    <a:pt x="125309" y="430727"/>
                  </a:cubicBezTo>
                  <a:cubicBezTo>
                    <a:pt x="131985" y="430727"/>
                    <a:pt x="137414" y="436148"/>
                    <a:pt x="137414" y="442813"/>
                  </a:cubicBezTo>
                  <a:cubicBezTo>
                    <a:pt x="137414" y="449478"/>
                    <a:pt x="131985" y="454899"/>
                    <a:pt x="125309" y="454899"/>
                  </a:cubicBezTo>
                  <a:cubicBezTo>
                    <a:pt x="118545" y="454899"/>
                    <a:pt x="111869" y="455965"/>
                    <a:pt x="105460" y="458009"/>
                  </a:cubicBezTo>
                  <a:cubicBezTo>
                    <a:pt x="105193" y="458098"/>
                    <a:pt x="104036" y="458543"/>
                    <a:pt x="103769" y="458631"/>
                  </a:cubicBezTo>
                  <a:cubicBezTo>
                    <a:pt x="78402" y="467696"/>
                    <a:pt x="61401" y="491779"/>
                    <a:pt x="61401" y="518706"/>
                  </a:cubicBezTo>
                  <a:cubicBezTo>
                    <a:pt x="61401" y="553898"/>
                    <a:pt x="90062" y="582513"/>
                    <a:pt x="125309" y="582513"/>
                  </a:cubicBezTo>
                  <a:lnTo>
                    <a:pt x="455619" y="582513"/>
                  </a:lnTo>
                  <a:cubicBezTo>
                    <a:pt x="490866" y="582513"/>
                    <a:pt x="519527" y="553898"/>
                    <a:pt x="519527" y="518706"/>
                  </a:cubicBezTo>
                  <a:cubicBezTo>
                    <a:pt x="519527" y="491246"/>
                    <a:pt x="501992" y="466896"/>
                    <a:pt x="475913" y="458187"/>
                  </a:cubicBezTo>
                  <a:cubicBezTo>
                    <a:pt x="475913" y="458187"/>
                    <a:pt x="475824" y="458187"/>
                    <a:pt x="475824" y="458098"/>
                  </a:cubicBezTo>
                  <a:cubicBezTo>
                    <a:pt x="469326" y="455965"/>
                    <a:pt x="462562" y="454899"/>
                    <a:pt x="455619" y="454899"/>
                  </a:cubicBezTo>
                  <a:cubicBezTo>
                    <a:pt x="448943" y="454899"/>
                    <a:pt x="443514" y="449478"/>
                    <a:pt x="443514" y="442813"/>
                  </a:cubicBezTo>
                  <a:cubicBezTo>
                    <a:pt x="443514" y="436148"/>
                    <a:pt x="448943" y="430727"/>
                    <a:pt x="455619" y="430727"/>
                  </a:cubicBezTo>
                  <a:cubicBezTo>
                    <a:pt x="456598" y="430727"/>
                    <a:pt x="457577" y="430727"/>
                    <a:pt x="458556" y="430727"/>
                  </a:cubicBezTo>
                  <a:cubicBezTo>
                    <a:pt x="443959" y="409399"/>
                    <a:pt x="419571" y="395980"/>
                    <a:pt x="392690" y="395980"/>
                  </a:cubicBezTo>
                  <a:cubicBezTo>
                    <a:pt x="384412" y="395980"/>
                    <a:pt x="376402" y="397224"/>
                    <a:pt x="368658" y="399712"/>
                  </a:cubicBezTo>
                  <a:cubicBezTo>
                    <a:pt x="375156" y="412154"/>
                    <a:pt x="378627" y="425928"/>
                    <a:pt x="378627" y="440147"/>
                  </a:cubicBezTo>
                  <a:cubicBezTo>
                    <a:pt x="378627" y="446812"/>
                    <a:pt x="373197" y="452233"/>
                    <a:pt x="366522" y="452233"/>
                  </a:cubicBezTo>
                  <a:cubicBezTo>
                    <a:pt x="359757" y="452233"/>
                    <a:pt x="354417" y="446812"/>
                    <a:pt x="354417" y="440147"/>
                  </a:cubicBezTo>
                  <a:cubicBezTo>
                    <a:pt x="354417" y="427083"/>
                    <a:pt x="350411" y="414553"/>
                    <a:pt x="343024" y="403889"/>
                  </a:cubicBezTo>
                  <a:cubicBezTo>
                    <a:pt x="342756" y="403445"/>
                    <a:pt x="342489" y="403000"/>
                    <a:pt x="342222" y="402556"/>
                  </a:cubicBezTo>
                  <a:cubicBezTo>
                    <a:pt x="341866" y="402200"/>
                    <a:pt x="341510" y="401845"/>
                    <a:pt x="341154" y="401401"/>
                  </a:cubicBezTo>
                  <a:cubicBezTo>
                    <a:pt x="331541" y="388870"/>
                    <a:pt x="318012" y="380517"/>
                    <a:pt x="302881" y="377584"/>
                  </a:cubicBezTo>
                  <a:lnTo>
                    <a:pt x="302881" y="400956"/>
                  </a:lnTo>
                  <a:cubicBezTo>
                    <a:pt x="302881" y="407710"/>
                    <a:pt x="297451" y="413042"/>
                    <a:pt x="290776" y="413042"/>
                  </a:cubicBezTo>
                  <a:cubicBezTo>
                    <a:pt x="284100" y="413042"/>
                    <a:pt x="278671" y="407710"/>
                    <a:pt x="278671" y="400956"/>
                  </a:cubicBezTo>
                  <a:close/>
                  <a:moveTo>
                    <a:pt x="473955" y="122000"/>
                  </a:moveTo>
                  <a:cubicBezTo>
                    <a:pt x="472620" y="122000"/>
                    <a:pt x="471195" y="122267"/>
                    <a:pt x="469860" y="122622"/>
                  </a:cubicBezTo>
                  <a:cubicBezTo>
                    <a:pt x="395093" y="146350"/>
                    <a:pt x="344181" y="167945"/>
                    <a:pt x="330206" y="181986"/>
                  </a:cubicBezTo>
                  <a:cubicBezTo>
                    <a:pt x="306441" y="205714"/>
                    <a:pt x="303860" y="242772"/>
                    <a:pt x="322463" y="269432"/>
                  </a:cubicBezTo>
                  <a:lnTo>
                    <a:pt x="387528" y="204381"/>
                  </a:lnTo>
                  <a:cubicBezTo>
                    <a:pt x="392334" y="199671"/>
                    <a:pt x="399989" y="199671"/>
                    <a:pt x="404706" y="204381"/>
                  </a:cubicBezTo>
                  <a:cubicBezTo>
                    <a:pt x="409424" y="209091"/>
                    <a:pt x="409424" y="216733"/>
                    <a:pt x="404706" y="221443"/>
                  </a:cubicBezTo>
                  <a:lnTo>
                    <a:pt x="339552" y="286495"/>
                  </a:lnTo>
                  <a:cubicBezTo>
                    <a:pt x="366255" y="305068"/>
                    <a:pt x="403371" y="302491"/>
                    <a:pt x="427136" y="278674"/>
                  </a:cubicBezTo>
                  <a:cubicBezTo>
                    <a:pt x="441111" y="264722"/>
                    <a:pt x="462740" y="213890"/>
                    <a:pt x="486505" y="139330"/>
                  </a:cubicBezTo>
                  <a:cubicBezTo>
                    <a:pt x="488018" y="134531"/>
                    <a:pt x="486861" y="129465"/>
                    <a:pt x="483212" y="125911"/>
                  </a:cubicBezTo>
                  <a:cubicBezTo>
                    <a:pt x="480719" y="123333"/>
                    <a:pt x="477426" y="122000"/>
                    <a:pt x="473955" y="122000"/>
                  </a:cubicBezTo>
                  <a:close/>
                  <a:moveTo>
                    <a:pt x="81027" y="80815"/>
                  </a:moveTo>
                  <a:cubicBezTo>
                    <a:pt x="85742" y="76104"/>
                    <a:pt x="93393" y="76104"/>
                    <a:pt x="98108" y="80815"/>
                  </a:cubicBezTo>
                  <a:lnTo>
                    <a:pt x="114923" y="97524"/>
                  </a:lnTo>
                  <a:cubicBezTo>
                    <a:pt x="119638" y="102323"/>
                    <a:pt x="119638" y="109967"/>
                    <a:pt x="114923" y="114677"/>
                  </a:cubicBezTo>
                  <a:cubicBezTo>
                    <a:pt x="112521" y="116988"/>
                    <a:pt x="109407" y="118232"/>
                    <a:pt x="106382" y="118232"/>
                  </a:cubicBezTo>
                  <a:cubicBezTo>
                    <a:pt x="103268" y="118232"/>
                    <a:pt x="100154" y="116988"/>
                    <a:pt x="97752" y="114677"/>
                  </a:cubicBezTo>
                  <a:lnTo>
                    <a:pt x="81027" y="97879"/>
                  </a:lnTo>
                  <a:cubicBezTo>
                    <a:pt x="76311" y="93169"/>
                    <a:pt x="76311" y="85525"/>
                    <a:pt x="81027" y="80815"/>
                  </a:cubicBezTo>
                  <a:close/>
                  <a:moveTo>
                    <a:pt x="43243" y="24157"/>
                  </a:moveTo>
                  <a:cubicBezTo>
                    <a:pt x="38259" y="24157"/>
                    <a:pt x="33541" y="26112"/>
                    <a:pt x="29803" y="29755"/>
                  </a:cubicBezTo>
                  <a:cubicBezTo>
                    <a:pt x="24640" y="34910"/>
                    <a:pt x="22860" y="42197"/>
                    <a:pt x="25085" y="49129"/>
                  </a:cubicBezTo>
                  <a:cubicBezTo>
                    <a:pt x="54547" y="141462"/>
                    <a:pt x="81428" y="204558"/>
                    <a:pt x="98963" y="222065"/>
                  </a:cubicBezTo>
                  <a:cubicBezTo>
                    <a:pt x="130116" y="253169"/>
                    <a:pt x="179070" y="255746"/>
                    <a:pt x="213249" y="229975"/>
                  </a:cubicBezTo>
                  <a:lnTo>
                    <a:pt x="130650" y="147505"/>
                  </a:lnTo>
                  <a:cubicBezTo>
                    <a:pt x="125932" y="142795"/>
                    <a:pt x="125932" y="135153"/>
                    <a:pt x="130650" y="130443"/>
                  </a:cubicBezTo>
                  <a:cubicBezTo>
                    <a:pt x="135367" y="125733"/>
                    <a:pt x="143022" y="125733"/>
                    <a:pt x="147739" y="130443"/>
                  </a:cubicBezTo>
                  <a:lnTo>
                    <a:pt x="230339" y="212912"/>
                  </a:lnTo>
                  <a:cubicBezTo>
                    <a:pt x="256151" y="178787"/>
                    <a:pt x="253570" y="129910"/>
                    <a:pt x="222417" y="98806"/>
                  </a:cubicBezTo>
                  <a:cubicBezTo>
                    <a:pt x="204883" y="81299"/>
                    <a:pt x="141687" y="54461"/>
                    <a:pt x="49207" y="25045"/>
                  </a:cubicBezTo>
                  <a:cubicBezTo>
                    <a:pt x="47248" y="24423"/>
                    <a:pt x="45201" y="24157"/>
                    <a:pt x="43243" y="24157"/>
                  </a:cubicBezTo>
                  <a:close/>
                  <a:moveTo>
                    <a:pt x="33107" y="1229"/>
                  </a:moveTo>
                  <a:cubicBezTo>
                    <a:pt x="40684" y="-615"/>
                    <a:pt x="48762" y="-415"/>
                    <a:pt x="56505" y="2029"/>
                  </a:cubicBezTo>
                  <a:cubicBezTo>
                    <a:pt x="156907" y="33843"/>
                    <a:pt x="218412" y="60681"/>
                    <a:pt x="239507" y="81743"/>
                  </a:cubicBezTo>
                  <a:cubicBezTo>
                    <a:pt x="280273" y="122356"/>
                    <a:pt x="282854" y="186963"/>
                    <a:pt x="247251" y="230597"/>
                  </a:cubicBezTo>
                  <a:lnTo>
                    <a:pt x="266031" y="250947"/>
                  </a:lnTo>
                  <a:cubicBezTo>
                    <a:pt x="278671" y="264544"/>
                    <a:pt x="288283" y="280452"/>
                    <a:pt x="294514" y="297514"/>
                  </a:cubicBezTo>
                  <a:cubicBezTo>
                    <a:pt x="294959" y="297070"/>
                    <a:pt x="295493" y="296537"/>
                    <a:pt x="295938" y="296003"/>
                  </a:cubicBezTo>
                  <a:lnTo>
                    <a:pt x="305017" y="286583"/>
                  </a:lnTo>
                  <a:cubicBezTo>
                    <a:pt x="277157" y="250325"/>
                    <a:pt x="279828" y="198071"/>
                    <a:pt x="313117" y="164835"/>
                  </a:cubicBezTo>
                  <a:cubicBezTo>
                    <a:pt x="330473" y="147505"/>
                    <a:pt x="380763" y="125555"/>
                    <a:pt x="462473" y="99606"/>
                  </a:cubicBezTo>
                  <a:cubicBezTo>
                    <a:pt x="475913" y="95340"/>
                    <a:pt x="490421" y="98895"/>
                    <a:pt x="500390" y="108848"/>
                  </a:cubicBezTo>
                  <a:cubicBezTo>
                    <a:pt x="510270" y="118801"/>
                    <a:pt x="513830" y="133198"/>
                    <a:pt x="509558" y="146617"/>
                  </a:cubicBezTo>
                  <a:cubicBezTo>
                    <a:pt x="483568" y="228286"/>
                    <a:pt x="461583" y="278496"/>
                    <a:pt x="444226" y="295826"/>
                  </a:cubicBezTo>
                  <a:cubicBezTo>
                    <a:pt x="426157" y="313866"/>
                    <a:pt x="402392" y="322841"/>
                    <a:pt x="378627" y="322841"/>
                  </a:cubicBezTo>
                  <a:cubicBezTo>
                    <a:pt x="358689" y="322841"/>
                    <a:pt x="338751" y="316443"/>
                    <a:pt x="322196" y="303735"/>
                  </a:cubicBezTo>
                  <a:lnTo>
                    <a:pt x="313384" y="312799"/>
                  </a:lnTo>
                  <a:cubicBezTo>
                    <a:pt x="306530" y="319909"/>
                    <a:pt x="302703" y="329151"/>
                    <a:pt x="302703" y="338927"/>
                  </a:cubicBezTo>
                  <a:cubicBezTo>
                    <a:pt x="302792" y="340882"/>
                    <a:pt x="302881" y="342837"/>
                    <a:pt x="302881" y="344792"/>
                  </a:cubicBezTo>
                  <a:lnTo>
                    <a:pt x="302881" y="353057"/>
                  </a:lnTo>
                  <a:cubicBezTo>
                    <a:pt x="322463" y="355811"/>
                    <a:pt x="340353" y="364965"/>
                    <a:pt x="354061" y="379273"/>
                  </a:cubicBezTo>
                  <a:cubicBezTo>
                    <a:pt x="366344" y="374296"/>
                    <a:pt x="379250" y="371808"/>
                    <a:pt x="392690" y="371808"/>
                  </a:cubicBezTo>
                  <a:cubicBezTo>
                    <a:pt x="435592" y="371808"/>
                    <a:pt x="473688" y="397935"/>
                    <a:pt x="489264" y="437392"/>
                  </a:cubicBezTo>
                  <a:cubicBezTo>
                    <a:pt x="522019" y="450900"/>
                    <a:pt x="543737" y="482803"/>
                    <a:pt x="543737" y="518706"/>
                  </a:cubicBezTo>
                  <a:cubicBezTo>
                    <a:pt x="543737" y="567228"/>
                    <a:pt x="504218" y="606685"/>
                    <a:pt x="455619" y="606685"/>
                  </a:cubicBezTo>
                  <a:lnTo>
                    <a:pt x="125309" y="606685"/>
                  </a:lnTo>
                  <a:cubicBezTo>
                    <a:pt x="76711" y="606685"/>
                    <a:pt x="37190" y="567228"/>
                    <a:pt x="37190" y="518706"/>
                  </a:cubicBezTo>
                  <a:cubicBezTo>
                    <a:pt x="37190" y="483603"/>
                    <a:pt x="58285" y="451966"/>
                    <a:pt x="90062" y="438014"/>
                  </a:cubicBezTo>
                  <a:cubicBezTo>
                    <a:pt x="105549" y="398201"/>
                    <a:pt x="143734" y="371808"/>
                    <a:pt x="186903" y="371808"/>
                  </a:cubicBezTo>
                  <a:cubicBezTo>
                    <a:pt x="200521" y="371808"/>
                    <a:pt x="214050" y="374474"/>
                    <a:pt x="226512" y="379628"/>
                  </a:cubicBezTo>
                  <a:cubicBezTo>
                    <a:pt x="240397" y="364965"/>
                    <a:pt x="258644" y="355634"/>
                    <a:pt x="278671" y="352968"/>
                  </a:cubicBezTo>
                  <a:lnTo>
                    <a:pt x="278671" y="344792"/>
                  </a:lnTo>
                  <a:cubicBezTo>
                    <a:pt x="278671" y="315999"/>
                    <a:pt x="267900" y="288539"/>
                    <a:pt x="248319" y="267299"/>
                  </a:cubicBezTo>
                  <a:lnTo>
                    <a:pt x="229983" y="247570"/>
                  </a:lnTo>
                  <a:cubicBezTo>
                    <a:pt x="209778" y="263656"/>
                    <a:pt x="185212" y="271743"/>
                    <a:pt x="160735" y="271743"/>
                  </a:cubicBezTo>
                  <a:cubicBezTo>
                    <a:pt x="132163" y="271743"/>
                    <a:pt x="103591" y="260812"/>
                    <a:pt x="81873" y="239128"/>
                  </a:cubicBezTo>
                  <a:cubicBezTo>
                    <a:pt x="60778" y="218066"/>
                    <a:pt x="33897" y="156659"/>
                    <a:pt x="2032" y="56416"/>
                  </a:cubicBezTo>
                  <a:cubicBezTo>
                    <a:pt x="-2863" y="40953"/>
                    <a:pt x="1231" y="24157"/>
                    <a:pt x="12713" y="12693"/>
                  </a:cubicBezTo>
                  <a:cubicBezTo>
                    <a:pt x="18454" y="6961"/>
                    <a:pt x="25530" y="3073"/>
                    <a:pt x="33107" y="12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0" name="任意多边形: 形状 19">
              <a:extLst>
                <a:ext uri="{FF2B5EF4-FFF2-40B4-BE49-F238E27FC236}">
                  <a16:creationId xmlns:a16="http://schemas.microsoft.com/office/drawing/2014/main" id="{3798FE37-8334-08C2-E7AD-7BD1371F1DC4}"/>
                </a:ext>
              </a:extLst>
            </p:cNvPr>
            <p:cNvSpPr/>
            <p:nvPr/>
          </p:nvSpPr>
          <p:spPr>
            <a:xfrm>
              <a:off x="11518900" y="614368"/>
              <a:ext cx="483534" cy="609685"/>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cxnSp>
        <p:nvCxnSpPr>
          <p:cNvPr id="21" name="直接连接符 20">
            <a:extLst>
              <a:ext uri="{FF2B5EF4-FFF2-40B4-BE49-F238E27FC236}">
                <a16:creationId xmlns:a16="http://schemas.microsoft.com/office/drawing/2014/main" id="{7E485CB6-C137-459A-E416-58528CCC619B}"/>
              </a:ext>
            </a:extLst>
          </p:cNvPr>
          <p:cNvCxnSpPr>
            <a:cxnSpLocks/>
          </p:cNvCxnSpPr>
          <p:nvPr/>
        </p:nvCxnSpPr>
        <p:spPr>
          <a:xfrm>
            <a:off x="770467" y="3000776"/>
            <a:ext cx="88561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EB016771-FD91-7492-9A28-1A44C70899CE}"/>
              </a:ext>
            </a:extLst>
          </p:cNvPr>
          <p:cNvPicPr>
            <a:picLocks noChangeAspect="1"/>
          </p:cNvPicPr>
          <p:nvPr/>
        </p:nvPicPr>
        <p:blipFill rotWithShape="1">
          <a:blip r:embed="rId2">
            <a:alphaModFix amt="15000"/>
            <a:extLst>
              <a:ext uri="{28A0092B-C50C-407E-A947-70E740481C1C}">
                <a14:useLocalDpi xmlns:a14="http://schemas.microsoft.com/office/drawing/2010/main" val="0"/>
              </a:ext>
            </a:extLst>
          </a:blip>
          <a:srcRect l="30702" t="43408"/>
          <a:stretch/>
        </p:blipFill>
        <p:spPr>
          <a:xfrm rot="16427475">
            <a:off x="9941799" y="993126"/>
            <a:ext cx="3749602" cy="3346134"/>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sp>
        <p:nvSpPr>
          <p:cNvPr id="2" name="文本占位符 1">
            <a:extLst>
              <a:ext uri="{FF2B5EF4-FFF2-40B4-BE49-F238E27FC236}">
                <a16:creationId xmlns:a16="http://schemas.microsoft.com/office/drawing/2014/main" id="{54A0BD94-0142-EE88-DDD4-C54E65C1CA2B}"/>
              </a:ext>
            </a:extLst>
          </p:cNvPr>
          <p:cNvSpPr>
            <a:spLocks noGrp="1"/>
          </p:cNvSpPr>
          <p:nvPr>
            <p:ph type="body" sz="quarter" idx="10"/>
          </p:nvPr>
        </p:nvSpPr>
        <p:spPr>
          <a:xfrm>
            <a:off x="4403068" y="1777229"/>
            <a:ext cx="6108969" cy="646331"/>
          </a:xfrm>
        </p:spPr>
        <p:txBody>
          <a:bodyPr>
            <a:spAutoFit/>
          </a:bodyPr>
          <a:lstStyle/>
          <a:p>
            <a:pPr>
              <a:lnSpc>
                <a:spcPct val="100000"/>
              </a:lnSpc>
              <a:spcBef>
                <a:spcPts val="0"/>
              </a:spcBef>
            </a:pPr>
            <a:r>
              <a:rPr lang="en-US" altLang="zh-CN" sz="3600" dirty="0">
                <a:solidFill>
                  <a:schemeClr val="tx1">
                    <a:lumMod val="75000"/>
                    <a:lumOff val="25000"/>
                  </a:schemeClr>
                </a:solidFill>
                <a:latin typeface="+mn-ea"/>
                <a:cs typeface="+mn-ea"/>
                <a:sym typeface="+mn-lt"/>
              </a:rPr>
              <a:t>01   </a:t>
            </a:r>
            <a:r>
              <a:rPr lang="zh-CN" altLang="en-US" dirty="0">
                <a:latin typeface="+mn-ea"/>
                <a:cs typeface="+mn-ea"/>
                <a:sym typeface="+mn-lt"/>
              </a:rPr>
              <a:t>事件引导</a:t>
            </a:r>
            <a:endParaRPr lang="zh-CN" altLang="en-US" sz="3600" dirty="0">
              <a:solidFill>
                <a:schemeClr val="tx1">
                  <a:lumMod val="75000"/>
                  <a:lumOff val="25000"/>
                </a:schemeClr>
              </a:solidFill>
              <a:latin typeface="+mn-ea"/>
              <a:cs typeface="+mn-ea"/>
              <a:sym typeface="+mn-lt"/>
            </a:endParaRPr>
          </a:p>
        </p:txBody>
      </p:sp>
      <p:sp>
        <p:nvSpPr>
          <p:cNvPr id="6" name="文本占位符 5">
            <a:extLst>
              <a:ext uri="{FF2B5EF4-FFF2-40B4-BE49-F238E27FC236}">
                <a16:creationId xmlns:a16="http://schemas.microsoft.com/office/drawing/2014/main" id="{F401140B-9026-79BC-DD56-E7A288D5B50E}"/>
              </a:ext>
            </a:extLst>
          </p:cNvPr>
          <p:cNvSpPr>
            <a:spLocks noGrp="1"/>
          </p:cNvSpPr>
          <p:nvPr>
            <p:ph type="body" sz="quarter" idx="11"/>
          </p:nvPr>
        </p:nvSpPr>
        <p:spPr>
          <a:xfrm>
            <a:off x="4403068" y="2840788"/>
            <a:ext cx="6108969" cy="646331"/>
          </a:xfrm>
        </p:spPr>
        <p:txBody>
          <a:bodyPr>
            <a:spAutoFit/>
          </a:bodyPr>
          <a:lstStyle/>
          <a:p>
            <a:r>
              <a:rPr lang="en-US" altLang="zh-CN" sz="3600" dirty="0">
                <a:solidFill>
                  <a:schemeClr val="tx1">
                    <a:lumMod val="75000"/>
                    <a:lumOff val="25000"/>
                  </a:schemeClr>
                </a:solidFill>
                <a:latin typeface="+mn-ea"/>
                <a:cs typeface="+mn-ea"/>
                <a:sym typeface="+mn-lt"/>
              </a:rPr>
              <a:t>02   </a:t>
            </a:r>
            <a:r>
              <a:rPr lang="zh-CN" altLang="en-US" dirty="0"/>
              <a:t>相关政策</a:t>
            </a:r>
          </a:p>
        </p:txBody>
      </p:sp>
      <p:sp>
        <p:nvSpPr>
          <p:cNvPr id="10" name="文本占位符 9">
            <a:extLst>
              <a:ext uri="{FF2B5EF4-FFF2-40B4-BE49-F238E27FC236}">
                <a16:creationId xmlns:a16="http://schemas.microsoft.com/office/drawing/2014/main" id="{40138C9D-5072-29F9-E0E2-F002BE9C5034}"/>
              </a:ext>
            </a:extLst>
          </p:cNvPr>
          <p:cNvSpPr>
            <a:spLocks noGrp="1"/>
          </p:cNvSpPr>
          <p:nvPr>
            <p:ph type="body" sz="quarter" idx="12"/>
          </p:nvPr>
        </p:nvSpPr>
        <p:spPr>
          <a:xfrm>
            <a:off x="4403068" y="3904346"/>
            <a:ext cx="6108969" cy="646331"/>
          </a:xfrm>
        </p:spPr>
        <p:txBody>
          <a:bodyPr>
            <a:spAutoFit/>
          </a:bodyPr>
          <a:lstStyle/>
          <a:p>
            <a:r>
              <a:rPr lang="en-US" altLang="zh-CN" sz="3600" dirty="0">
                <a:solidFill>
                  <a:schemeClr val="tx1">
                    <a:lumMod val="75000"/>
                    <a:lumOff val="25000"/>
                  </a:schemeClr>
                </a:solidFill>
                <a:latin typeface="+mn-ea"/>
                <a:cs typeface="+mn-ea"/>
                <a:sym typeface="+mn-lt"/>
              </a:rPr>
              <a:t>03   </a:t>
            </a:r>
            <a:r>
              <a:rPr lang="zh-CN" altLang="en-US" dirty="0"/>
              <a:t>固体垃圾的现状</a:t>
            </a:r>
          </a:p>
        </p:txBody>
      </p:sp>
      <p:sp>
        <p:nvSpPr>
          <p:cNvPr id="25" name="文本占位符 24">
            <a:extLst>
              <a:ext uri="{FF2B5EF4-FFF2-40B4-BE49-F238E27FC236}">
                <a16:creationId xmlns:a16="http://schemas.microsoft.com/office/drawing/2014/main" id="{4D4DB338-208D-22BC-4266-001A62859B7B}"/>
              </a:ext>
            </a:extLst>
          </p:cNvPr>
          <p:cNvSpPr>
            <a:spLocks noGrp="1"/>
          </p:cNvSpPr>
          <p:nvPr>
            <p:ph type="body" sz="quarter" idx="13"/>
          </p:nvPr>
        </p:nvSpPr>
        <p:spPr>
          <a:xfrm>
            <a:off x="4403068" y="4967903"/>
            <a:ext cx="6108969" cy="646331"/>
          </a:xfrm>
        </p:spPr>
        <p:txBody>
          <a:bodyPr>
            <a:spAutoFit/>
          </a:bodyPr>
          <a:lstStyle/>
          <a:p>
            <a:r>
              <a:rPr lang="en-US" altLang="zh-CN" sz="3600" dirty="0">
                <a:solidFill>
                  <a:schemeClr val="tx1">
                    <a:lumMod val="75000"/>
                    <a:lumOff val="25000"/>
                  </a:schemeClr>
                </a:solidFill>
                <a:latin typeface="+mn-ea"/>
                <a:cs typeface="+mn-ea"/>
                <a:sym typeface="+mn-lt"/>
              </a:rPr>
              <a:t>04   </a:t>
            </a:r>
            <a:r>
              <a:rPr lang="zh-CN" altLang="en-US" dirty="0">
                <a:cs typeface="+mn-ea"/>
                <a:sym typeface="+mn-lt"/>
              </a:rPr>
              <a:t>大学生能做什么？</a:t>
            </a:r>
            <a:endParaRPr lang="zh-CN" altLang="en-US" dirty="0">
              <a:solidFill>
                <a:schemeClr val="accent5"/>
              </a:solidFill>
              <a:latin typeface="+mj-ea"/>
              <a:cs typeface="+mn-ea"/>
              <a:sym typeface="+mn-lt"/>
            </a:endParaRPr>
          </a:p>
        </p:txBody>
      </p:sp>
    </p:spTree>
    <p:extLst>
      <p:ext uri="{BB962C8B-B14F-4D97-AF65-F5344CB8AC3E}">
        <p14:creationId xmlns:p14="http://schemas.microsoft.com/office/powerpoint/2010/main" val="1674114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1AD537F-A1F8-B3FE-9D5E-8D4BD55DC76B}"/>
              </a:ext>
            </a:extLst>
          </p:cNvPr>
          <p:cNvSpPr txBox="1"/>
          <p:nvPr/>
        </p:nvSpPr>
        <p:spPr>
          <a:xfrm>
            <a:off x="4101805" y="3715940"/>
            <a:ext cx="3478217" cy="369332"/>
          </a:xfrm>
          <a:prstGeom prst="rect">
            <a:avLst/>
          </a:prstGeom>
          <a:noFill/>
        </p:spPr>
        <p:txBody>
          <a:bodyPr wrap="square" rtlCol="0">
            <a:spAutoFit/>
          </a:bodyPr>
          <a:lstStyle/>
          <a:p>
            <a:pPr algn="dist"/>
            <a:r>
              <a:rPr lang="en-US" altLang="zh-CN" dirty="0">
                <a:solidFill>
                  <a:schemeClr val="accent5"/>
                </a:solidFill>
              </a:rPr>
              <a:t>Background</a:t>
            </a:r>
          </a:p>
        </p:txBody>
      </p:sp>
      <p:cxnSp>
        <p:nvCxnSpPr>
          <p:cNvPr id="11" name="直接连接符 10">
            <a:extLst>
              <a:ext uri="{FF2B5EF4-FFF2-40B4-BE49-F238E27FC236}">
                <a16:creationId xmlns:a16="http://schemas.microsoft.com/office/drawing/2014/main" id="{F859B644-5C7F-309B-5801-053A48F612D8}"/>
              </a:ext>
            </a:extLst>
          </p:cNvPr>
          <p:cNvCxnSpPr>
            <a:cxnSpLocks/>
          </p:cNvCxnSpPr>
          <p:nvPr/>
        </p:nvCxnSpPr>
        <p:spPr>
          <a:xfrm>
            <a:off x="4198325" y="4249806"/>
            <a:ext cx="1161075"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90F57299-0E19-658C-E4D9-91804AABA383}"/>
              </a:ext>
            </a:extLst>
          </p:cNvPr>
          <p:cNvGrpSpPr/>
          <p:nvPr/>
        </p:nvGrpSpPr>
        <p:grpSpPr>
          <a:xfrm>
            <a:off x="8832281" y="5213990"/>
            <a:ext cx="3039681" cy="513749"/>
            <a:chOff x="8395132" y="614368"/>
            <a:chExt cx="3607302" cy="609685"/>
          </a:xfrm>
          <a:solidFill>
            <a:schemeClr val="accent6">
              <a:lumMod val="40000"/>
              <a:lumOff val="60000"/>
              <a:alpha val="74000"/>
            </a:schemeClr>
          </a:solidFill>
        </p:grpSpPr>
        <p:sp>
          <p:nvSpPr>
            <p:cNvPr id="15" name="任意多边形: 形状 14">
              <a:extLst>
                <a:ext uri="{FF2B5EF4-FFF2-40B4-BE49-F238E27FC236}">
                  <a16:creationId xmlns:a16="http://schemas.microsoft.com/office/drawing/2014/main" id="{F09E461D-6552-2D55-5C33-3A3480B1338D}"/>
                </a:ext>
              </a:extLst>
            </p:cNvPr>
            <p:cNvSpPr/>
            <p:nvPr/>
          </p:nvSpPr>
          <p:spPr>
            <a:xfrm>
              <a:off x="10812754" y="614368"/>
              <a:ext cx="341396" cy="609685"/>
            </a:xfrm>
            <a:custGeom>
              <a:avLst/>
              <a:gdLst>
                <a:gd name="connsiteX0" fmla="*/ 178158 w 339230"/>
                <a:gd name="connsiteY0" fmla="*/ 514207 h 605816"/>
                <a:gd name="connsiteX1" fmla="*/ 184586 w 339230"/>
                <a:gd name="connsiteY1" fmla="*/ 525984 h 605816"/>
                <a:gd name="connsiteX2" fmla="*/ 184586 w 339230"/>
                <a:gd name="connsiteY2" fmla="*/ 591292 h 605816"/>
                <a:gd name="connsiteX3" fmla="*/ 169656 w 339230"/>
                <a:gd name="connsiteY3" fmla="*/ 605816 h 605816"/>
                <a:gd name="connsiteX4" fmla="*/ 154727 w 339230"/>
                <a:gd name="connsiteY4" fmla="*/ 591292 h 605816"/>
                <a:gd name="connsiteX5" fmla="*/ 154727 w 339230"/>
                <a:gd name="connsiteY5" fmla="*/ 534682 h 605816"/>
                <a:gd name="connsiteX6" fmla="*/ 169352 w 339230"/>
                <a:gd name="connsiteY6" fmla="*/ 527728 h 605816"/>
                <a:gd name="connsiteX7" fmla="*/ 176239 w 339230"/>
                <a:gd name="connsiteY7" fmla="*/ 472665 h 605816"/>
                <a:gd name="connsiteX8" fmla="*/ 182623 w 339230"/>
                <a:gd name="connsiteY8" fmla="*/ 491492 h 605816"/>
                <a:gd name="connsiteX9" fmla="*/ 179914 w 339230"/>
                <a:gd name="connsiteY9" fmla="*/ 511510 h 605816"/>
                <a:gd name="connsiteX10" fmla="*/ 178158 w 339230"/>
                <a:gd name="connsiteY10" fmla="*/ 514207 h 605816"/>
                <a:gd name="connsiteX11" fmla="*/ 173233 w 339230"/>
                <a:gd name="connsiteY11" fmla="*/ 505184 h 605816"/>
                <a:gd name="connsiteX12" fmla="*/ 174501 w 339230"/>
                <a:gd name="connsiteY12" fmla="*/ 476722 h 605816"/>
                <a:gd name="connsiteX13" fmla="*/ 61586 w 339230"/>
                <a:gd name="connsiteY13" fmla="*/ 403372 h 605816"/>
                <a:gd name="connsiteX14" fmla="*/ 49716 w 339230"/>
                <a:gd name="connsiteY14" fmla="*/ 407159 h 605816"/>
                <a:gd name="connsiteX15" fmla="*/ 76482 w 339230"/>
                <a:gd name="connsiteY15" fmla="*/ 478348 h 605816"/>
                <a:gd name="connsiteX16" fmla="*/ 148635 w 339230"/>
                <a:gd name="connsiteY16" fmla="*/ 506872 h 605816"/>
                <a:gd name="connsiteX17" fmla="*/ 121869 w 339230"/>
                <a:gd name="connsiteY17" fmla="*/ 435635 h 605816"/>
                <a:gd name="connsiteX18" fmla="*/ 61586 w 339230"/>
                <a:gd name="connsiteY18" fmla="*/ 403372 h 605816"/>
                <a:gd name="connsiteX19" fmla="*/ 178155 w 339230"/>
                <a:gd name="connsiteY19" fmla="*/ 376676 h 605816"/>
                <a:gd name="connsiteX20" fmla="*/ 184586 w 339230"/>
                <a:gd name="connsiteY20" fmla="*/ 388451 h 605816"/>
                <a:gd name="connsiteX21" fmla="*/ 184586 w 339230"/>
                <a:gd name="connsiteY21" fmla="*/ 453175 h 605816"/>
                <a:gd name="connsiteX22" fmla="*/ 176239 w 339230"/>
                <a:gd name="connsiteY22" fmla="*/ 472665 h 605816"/>
                <a:gd name="connsiteX23" fmla="*/ 167102 w 339230"/>
                <a:gd name="connsiteY23" fmla="*/ 445719 h 605816"/>
                <a:gd name="connsiteX24" fmla="*/ 154727 w 339230"/>
                <a:gd name="connsiteY24" fmla="*/ 429971 h 605816"/>
                <a:gd name="connsiteX25" fmla="*/ 154727 w 339230"/>
                <a:gd name="connsiteY25" fmla="*/ 397124 h 605816"/>
                <a:gd name="connsiteX26" fmla="*/ 169357 w 339230"/>
                <a:gd name="connsiteY26" fmla="*/ 390185 h 605816"/>
                <a:gd name="connsiteX27" fmla="*/ 52572 w 339230"/>
                <a:gd name="connsiteY27" fmla="*/ 375074 h 605816"/>
                <a:gd name="connsiteX28" fmla="*/ 87756 w 339230"/>
                <a:gd name="connsiteY28" fmla="*/ 381250 h 605816"/>
                <a:gd name="connsiteX29" fmla="*/ 116610 w 339230"/>
                <a:gd name="connsiteY29" fmla="*/ 399137 h 605816"/>
                <a:gd name="connsiteX30" fmla="*/ 120691 w 339230"/>
                <a:gd name="connsiteY30" fmla="*/ 399449 h 605816"/>
                <a:gd name="connsiteX31" fmla="*/ 143349 w 339230"/>
                <a:gd name="connsiteY31" fmla="*/ 415493 h 605816"/>
                <a:gd name="connsiteX32" fmla="*/ 154727 w 339230"/>
                <a:gd name="connsiteY32" fmla="*/ 429971 h 605816"/>
                <a:gd name="connsiteX33" fmla="*/ 154727 w 339230"/>
                <a:gd name="connsiteY33" fmla="*/ 534682 h 605816"/>
                <a:gd name="connsiteX34" fmla="*/ 145779 w 339230"/>
                <a:gd name="connsiteY34" fmla="*/ 538937 h 605816"/>
                <a:gd name="connsiteX35" fmla="*/ 55002 w 339230"/>
                <a:gd name="connsiteY35" fmla="*/ 498491 h 605816"/>
                <a:gd name="connsiteX36" fmla="*/ 28999 w 339230"/>
                <a:gd name="connsiteY36" fmla="*/ 386255 h 605816"/>
                <a:gd name="connsiteX37" fmla="*/ 52572 w 339230"/>
                <a:gd name="connsiteY37" fmla="*/ 375074 h 605816"/>
                <a:gd name="connsiteX38" fmla="*/ 302318 w 339230"/>
                <a:gd name="connsiteY38" fmla="*/ 375035 h 605816"/>
                <a:gd name="connsiteX39" fmla="*/ 325891 w 339230"/>
                <a:gd name="connsiteY39" fmla="*/ 386219 h 605816"/>
                <a:gd name="connsiteX40" fmla="*/ 299887 w 339230"/>
                <a:gd name="connsiteY40" fmla="*/ 498483 h 605816"/>
                <a:gd name="connsiteX41" fmla="*/ 258405 w 339230"/>
                <a:gd name="connsiteY41" fmla="*/ 528919 h 605816"/>
                <a:gd name="connsiteX42" fmla="*/ 238355 w 339230"/>
                <a:gd name="connsiteY42" fmla="*/ 522537 h 605816"/>
                <a:gd name="connsiteX43" fmla="*/ 244880 w 339230"/>
                <a:gd name="connsiteY43" fmla="*/ 503008 h 605816"/>
                <a:gd name="connsiteX44" fmla="*/ 278408 w 339230"/>
                <a:gd name="connsiteY44" fmla="*/ 478336 h 605816"/>
                <a:gd name="connsiteX45" fmla="*/ 305174 w 339230"/>
                <a:gd name="connsiteY45" fmla="*/ 407129 h 605816"/>
                <a:gd name="connsiteX46" fmla="*/ 233021 w 339230"/>
                <a:gd name="connsiteY46" fmla="*/ 435611 h 605816"/>
                <a:gd name="connsiteX47" fmla="*/ 206255 w 339230"/>
                <a:gd name="connsiteY47" fmla="*/ 506819 h 605816"/>
                <a:gd name="connsiteX48" fmla="*/ 206636 w 339230"/>
                <a:gd name="connsiteY48" fmla="*/ 527347 h 605816"/>
                <a:gd name="connsiteX49" fmla="*/ 185538 w 339230"/>
                <a:gd name="connsiteY49" fmla="*/ 527728 h 605816"/>
                <a:gd name="connsiteX50" fmla="*/ 184586 w 339230"/>
                <a:gd name="connsiteY50" fmla="*/ 525984 h 605816"/>
                <a:gd name="connsiteX51" fmla="*/ 184586 w 339230"/>
                <a:gd name="connsiteY51" fmla="*/ 453175 h 605816"/>
                <a:gd name="connsiteX52" fmla="*/ 187789 w 339230"/>
                <a:gd name="connsiteY52" fmla="*/ 445698 h 605816"/>
                <a:gd name="connsiteX53" fmla="*/ 211542 w 339230"/>
                <a:gd name="connsiteY53" fmla="*/ 415464 h 605816"/>
                <a:gd name="connsiteX54" fmla="*/ 234140 w 339230"/>
                <a:gd name="connsiteY54" fmla="*/ 399459 h 605816"/>
                <a:gd name="connsiteX55" fmla="*/ 238282 w 339230"/>
                <a:gd name="connsiteY55" fmla="*/ 399142 h 605816"/>
                <a:gd name="connsiteX56" fmla="*/ 267244 w 339230"/>
                <a:gd name="connsiteY56" fmla="*/ 381194 h 605816"/>
                <a:gd name="connsiteX57" fmla="*/ 176248 w 339230"/>
                <a:gd name="connsiteY57" fmla="*/ 335133 h 605816"/>
                <a:gd name="connsiteX58" fmla="*/ 182629 w 339230"/>
                <a:gd name="connsiteY58" fmla="*/ 353949 h 605816"/>
                <a:gd name="connsiteX59" fmla="*/ 179920 w 339230"/>
                <a:gd name="connsiteY59" fmla="*/ 373966 h 605816"/>
                <a:gd name="connsiteX60" fmla="*/ 178155 w 339230"/>
                <a:gd name="connsiteY60" fmla="*/ 376676 h 605816"/>
                <a:gd name="connsiteX61" fmla="*/ 173232 w 339230"/>
                <a:gd name="connsiteY61" fmla="*/ 367660 h 605816"/>
                <a:gd name="connsiteX62" fmla="*/ 174500 w 339230"/>
                <a:gd name="connsiteY62" fmla="*/ 339213 h 605816"/>
                <a:gd name="connsiteX63" fmla="*/ 161785 w 339230"/>
                <a:gd name="connsiteY63" fmla="*/ 268420 h 605816"/>
                <a:gd name="connsiteX64" fmla="*/ 169917 w 339230"/>
                <a:gd name="connsiteY64" fmla="*/ 283287 h 605816"/>
                <a:gd name="connsiteX65" fmla="*/ 184586 w 339230"/>
                <a:gd name="connsiteY65" fmla="*/ 290271 h 605816"/>
                <a:gd name="connsiteX66" fmla="*/ 184586 w 339230"/>
                <a:gd name="connsiteY66" fmla="*/ 315675 h 605816"/>
                <a:gd name="connsiteX67" fmla="*/ 176248 w 339230"/>
                <a:gd name="connsiteY67" fmla="*/ 335133 h 605816"/>
                <a:gd name="connsiteX68" fmla="*/ 167107 w 339230"/>
                <a:gd name="connsiteY68" fmla="*/ 308175 h 605816"/>
                <a:gd name="connsiteX69" fmla="*/ 154727 w 339230"/>
                <a:gd name="connsiteY69" fmla="*/ 292422 h 605816"/>
                <a:gd name="connsiteX70" fmla="*/ 154727 w 339230"/>
                <a:gd name="connsiteY70" fmla="*/ 281323 h 605816"/>
                <a:gd name="connsiteX71" fmla="*/ 293303 w 339230"/>
                <a:gd name="connsiteY71" fmla="*/ 265850 h 605816"/>
                <a:gd name="connsiteX72" fmla="*/ 233020 w 339230"/>
                <a:gd name="connsiteY72" fmla="*/ 298124 h 605816"/>
                <a:gd name="connsiteX73" fmla="*/ 206254 w 339230"/>
                <a:gd name="connsiteY73" fmla="*/ 369294 h 605816"/>
                <a:gd name="connsiteX74" fmla="*/ 278407 w 339230"/>
                <a:gd name="connsiteY74" fmla="*/ 340826 h 605816"/>
                <a:gd name="connsiteX75" fmla="*/ 305173 w 339230"/>
                <a:gd name="connsiteY75" fmla="*/ 269656 h 605816"/>
                <a:gd name="connsiteX76" fmla="*/ 293303 w 339230"/>
                <a:gd name="connsiteY76" fmla="*/ 265850 h 605816"/>
                <a:gd name="connsiteX77" fmla="*/ 61587 w 339230"/>
                <a:gd name="connsiteY77" fmla="*/ 265808 h 605816"/>
                <a:gd name="connsiteX78" fmla="*/ 89552 w 339230"/>
                <a:gd name="connsiteY78" fmla="*/ 273977 h 605816"/>
                <a:gd name="connsiteX79" fmla="*/ 115511 w 339230"/>
                <a:gd name="connsiteY79" fmla="*/ 293344 h 605816"/>
                <a:gd name="connsiteX80" fmla="*/ 100955 w 339230"/>
                <a:gd name="connsiteY80" fmla="*/ 292239 h 605816"/>
                <a:gd name="connsiteX81" fmla="*/ 59448 w 339230"/>
                <a:gd name="connsiteY81" fmla="*/ 266494 h 605816"/>
                <a:gd name="connsiteX82" fmla="*/ 33505 w 339230"/>
                <a:gd name="connsiteY82" fmla="*/ 246574 h 605816"/>
                <a:gd name="connsiteX83" fmla="*/ 39376 w 339230"/>
                <a:gd name="connsiteY83" fmla="*/ 254045 h 605816"/>
                <a:gd name="connsiteX84" fmla="*/ 59448 w 339230"/>
                <a:gd name="connsiteY84" fmla="*/ 266494 h 605816"/>
                <a:gd name="connsiteX85" fmla="*/ 49717 w 339230"/>
                <a:gd name="connsiteY85" fmla="*/ 269615 h 605816"/>
                <a:gd name="connsiteX86" fmla="*/ 76484 w 339230"/>
                <a:gd name="connsiteY86" fmla="*/ 340805 h 605816"/>
                <a:gd name="connsiteX87" fmla="*/ 148639 w 339230"/>
                <a:gd name="connsiteY87" fmla="*/ 369280 h 605816"/>
                <a:gd name="connsiteX88" fmla="*/ 121873 w 339230"/>
                <a:gd name="connsiteY88" fmla="*/ 298091 h 605816"/>
                <a:gd name="connsiteX89" fmla="*/ 115511 w 339230"/>
                <a:gd name="connsiteY89" fmla="*/ 293344 h 605816"/>
                <a:gd name="connsiteX90" fmla="*/ 130124 w 339230"/>
                <a:gd name="connsiteY90" fmla="*/ 294454 h 605816"/>
                <a:gd name="connsiteX91" fmla="*/ 149191 w 339230"/>
                <a:gd name="connsiteY91" fmla="*/ 285378 h 605816"/>
                <a:gd name="connsiteX92" fmla="*/ 154727 w 339230"/>
                <a:gd name="connsiteY92" fmla="*/ 292422 h 605816"/>
                <a:gd name="connsiteX93" fmla="*/ 154727 w 339230"/>
                <a:gd name="connsiteY93" fmla="*/ 397124 h 605816"/>
                <a:gd name="connsiteX94" fmla="*/ 145783 w 339230"/>
                <a:gd name="connsiteY94" fmla="*/ 401366 h 605816"/>
                <a:gd name="connsiteX95" fmla="*/ 120691 w 339230"/>
                <a:gd name="connsiteY95" fmla="*/ 399449 h 605816"/>
                <a:gd name="connsiteX96" fmla="*/ 97373 w 339230"/>
                <a:gd name="connsiteY96" fmla="*/ 382938 h 605816"/>
                <a:gd name="connsiteX97" fmla="*/ 87756 w 339230"/>
                <a:gd name="connsiteY97" fmla="*/ 381250 h 605816"/>
                <a:gd name="connsiteX98" fmla="*/ 55004 w 339230"/>
                <a:gd name="connsiteY98" fmla="*/ 360947 h 605816"/>
                <a:gd name="connsiteX99" fmla="*/ 28999 w 339230"/>
                <a:gd name="connsiteY99" fmla="*/ 248711 h 605816"/>
                <a:gd name="connsiteX100" fmla="*/ 71100 w 339230"/>
                <a:gd name="connsiteY100" fmla="*/ 240782 h 605816"/>
                <a:gd name="connsiteX101" fmla="*/ 97375 w 339230"/>
                <a:gd name="connsiteY101" fmla="*/ 245394 h 605816"/>
                <a:gd name="connsiteX102" fmla="*/ 124963 w 339230"/>
                <a:gd name="connsiteY102" fmla="*/ 264927 h 605816"/>
                <a:gd name="connsiteX103" fmla="*/ 121090 w 339230"/>
                <a:gd name="connsiteY103" fmla="*/ 266161 h 605816"/>
                <a:gd name="connsiteX104" fmla="*/ 103366 w 339230"/>
                <a:gd name="connsiteY104" fmla="*/ 262511 h 605816"/>
                <a:gd name="connsiteX105" fmla="*/ 302317 w 339230"/>
                <a:gd name="connsiteY105" fmla="*/ 237579 h 605816"/>
                <a:gd name="connsiteX106" fmla="*/ 325890 w 339230"/>
                <a:gd name="connsiteY106" fmla="*/ 248757 h 605816"/>
                <a:gd name="connsiteX107" fmla="*/ 299887 w 339230"/>
                <a:gd name="connsiteY107" fmla="*/ 360963 h 605816"/>
                <a:gd name="connsiteX108" fmla="*/ 267244 w 339230"/>
                <a:gd name="connsiteY108" fmla="*/ 381194 h 605816"/>
                <a:gd name="connsiteX109" fmla="*/ 257518 w 339230"/>
                <a:gd name="connsiteY109" fmla="*/ 382902 h 605816"/>
                <a:gd name="connsiteX110" fmla="*/ 234140 w 339230"/>
                <a:gd name="connsiteY110" fmla="*/ 399459 h 605816"/>
                <a:gd name="connsiteX111" fmla="*/ 209110 w 339230"/>
                <a:gd name="connsiteY111" fmla="*/ 401371 h 605816"/>
                <a:gd name="connsiteX112" fmla="*/ 185537 w 339230"/>
                <a:gd name="connsiteY112" fmla="*/ 390193 h 605816"/>
                <a:gd name="connsiteX113" fmla="*/ 184586 w 339230"/>
                <a:gd name="connsiteY113" fmla="*/ 388451 h 605816"/>
                <a:gd name="connsiteX114" fmla="*/ 184586 w 339230"/>
                <a:gd name="connsiteY114" fmla="*/ 315675 h 605816"/>
                <a:gd name="connsiteX115" fmla="*/ 187787 w 339230"/>
                <a:gd name="connsiteY115" fmla="*/ 308205 h 605816"/>
                <a:gd name="connsiteX116" fmla="*/ 198882 w 339230"/>
                <a:gd name="connsiteY116" fmla="*/ 294090 h 605816"/>
                <a:gd name="connsiteX117" fmla="*/ 222635 w 339230"/>
                <a:gd name="connsiteY117" fmla="*/ 292285 h 605816"/>
                <a:gd name="connsiteX118" fmla="*/ 284250 w 339230"/>
                <a:gd name="connsiteY118" fmla="*/ 254082 h 605816"/>
                <a:gd name="connsiteX119" fmla="*/ 296403 w 339230"/>
                <a:gd name="connsiteY119" fmla="*/ 238617 h 605816"/>
                <a:gd name="connsiteX120" fmla="*/ 161802 w 339230"/>
                <a:gd name="connsiteY120" fmla="*/ 225359 h 605816"/>
                <a:gd name="connsiteX121" fmla="*/ 164750 w 339230"/>
                <a:gd name="connsiteY121" fmla="*/ 232237 h 605816"/>
                <a:gd name="connsiteX122" fmla="*/ 166009 w 339230"/>
                <a:gd name="connsiteY122" fmla="*/ 260698 h 605816"/>
                <a:gd name="connsiteX123" fmla="*/ 161785 w 339230"/>
                <a:gd name="connsiteY123" fmla="*/ 268420 h 605816"/>
                <a:gd name="connsiteX124" fmla="*/ 157582 w 339230"/>
                <a:gd name="connsiteY124" fmla="*/ 260736 h 605816"/>
                <a:gd name="connsiteX125" fmla="*/ 158841 w 339230"/>
                <a:gd name="connsiteY125" fmla="*/ 232267 h 605816"/>
                <a:gd name="connsiteX126" fmla="*/ 183157 w 339230"/>
                <a:gd name="connsiteY126" fmla="*/ 182588 h 605816"/>
                <a:gd name="connsiteX127" fmla="*/ 184440 w 339230"/>
                <a:gd name="connsiteY127" fmla="*/ 185599 h 605816"/>
                <a:gd name="connsiteX128" fmla="*/ 172141 w 339230"/>
                <a:gd name="connsiteY128" fmla="*/ 201234 h 605816"/>
                <a:gd name="connsiteX129" fmla="*/ 161802 w 339230"/>
                <a:gd name="connsiteY129" fmla="*/ 225359 h 605816"/>
                <a:gd name="connsiteX130" fmla="*/ 154727 w 339230"/>
                <a:gd name="connsiteY130" fmla="*/ 208851 h 605816"/>
                <a:gd name="connsiteX131" fmla="*/ 154727 w 339230"/>
                <a:gd name="connsiteY131" fmla="*/ 192016 h 605816"/>
                <a:gd name="connsiteX132" fmla="*/ 161784 w 339230"/>
                <a:gd name="connsiteY132" fmla="*/ 196664 h 605816"/>
                <a:gd name="connsiteX133" fmla="*/ 277665 w 339230"/>
                <a:gd name="connsiteY133" fmla="*/ 158867 h 605816"/>
                <a:gd name="connsiteX134" fmla="*/ 217365 w 339230"/>
                <a:gd name="connsiteY134" fmla="*/ 191193 h 605816"/>
                <a:gd name="connsiteX135" fmla="*/ 190592 w 339230"/>
                <a:gd name="connsiteY135" fmla="*/ 262419 h 605816"/>
                <a:gd name="connsiteX136" fmla="*/ 262813 w 339230"/>
                <a:gd name="connsiteY136" fmla="*/ 233881 h 605816"/>
                <a:gd name="connsiteX137" fmla="*/ 289538 w 339230"/>
                <a:gd name="connsiteY137" fmla="*/ 162655 h 605816"/>
                <a:gd name="connsiteX138" fmla="*/ 277665 w 339230"/>
                <a:gd name="connsiteY138" fmla="*/ 158867 h 605816"/>
                <a:gd name="connsiteX139" fmla="*/ 286702 w 339230"/>
                <a:gd name="connsiteY139" fmla="*/ 130573 h 605816"/>
                <a:gd name="connsiteX140" fmla="*/ 310261 w 339230"/>
                <a:gd name="connsiteY140" fmla="*/ 141787 h 605816"/>
                <a:gd name="connsiteX141" fmla="*/ 308037 w 339230"/>
                <a:gd name="connsiteY141" fmla="*/ 223813 h 605816"/>
                <a:gd name="connsiteX142" fmla="*/ 296403 w 339230"/>
                <a:gd name="connsiteY142" fmla="*/ 238617 h 605816"/>
                <a:gd name="connsiteX143" fmla="*/ 257516 w 339230"/>
                <a:gd name="connsiteY143" fmla="*/ 245442 h 605816"/>
                <a:gd name="connsiteX144" fmla="*/ 211540 w 339230"/>
                <a:gd name="connsiteY144" fmla="*/ 277987 h 605816"/>
                <a:gd name="connsiteX145" fmla="*/ 198882 w 339230"/>
                <a:gd name="connsiteY145" fmla="*/ 294090 h 605816"/>
                <a:gd name="connsiteX146" fmla="*/ 193469 w 339230"/>
                <a:gd name="connsiteY146" fmla="*/ 294501 h 605816"/>
                <a:gd name="connsiteX147" fmla="*/ 184586 w 339230"/>
                <a:gd name="connsiteY147" fmla="*/ 290271 h 605816"/>
                <a:gd name="connsiteX148" fmla="*/ 184586 w 339230"/>
                <a:gd name="connsiteY148" fmla="*/ 185942 h 605816"/>
                <a:gd name="connsiteX149" fmla="*/ 184440 w 339230"/>
                <a:gd name="connsiteY149" fmla="*/ 185599 h 605816"/>
                <a:gd name="connsiteX150" fmla="*/ 190730 w 339230"/>
                <a:gd name="connsiteY150" fmla="*/ 177601 h 605816"/>
                <a:gd name="connsiteX151" fmla="*/ 206126 w 339230"/>
                <a:gd name="connsiteY151" fmla="*/ 167462 h 605816"/>
                <a:gd name="connsiteX152" fmla="*/ 207621 w 339230"/>
                <a:gd name="connsiteY152" fmla="*/ 163740 h 605816"/>
                <a:gd name="connsiteX153" fmla="*/ 257525 w 339230"/>
                <a:gd name="connsiteY153" fmla="*/ 132789 h 605816"/>
                <a:gd name="connsiteX154" fmla="*/ 286702 w 339230"/>
                <a:gd name="connsiteY154" fmla="*/ 130573 h 605816"/>
                <a:gd name="connsiteX155" fmla="*/ 36917 w 339230"/>
                <a:gd name="connsiteY155" fmla="*/ 130569 h 605816"/>
                <a:gd name="connsiteX156" fmla="*/ 66075 w 339230"/>
                <a:gd name="connsiteY156" fmla="*/ 132785 h 605816"/>
                <a:gd name="connsiteX157" fmla="*/ 115931 w 339230"/>
                <a:gd name="connsiteY157" fmla="*/ 163698 h 605816"/>
                <a:gd name="connsiteX158" fmla="*/ 117443 w 339230"/>
                <a:gd name="connsiteY158" fmla="*/ 167462 h 605816"/>
                <a:gd name="connsiteX159" fmla="*/ 132929 w 339230"/>
                <a:gd name="connsiteY159" fmla="*/ 177661 h 605816"/>
                <a:gd name="connsiteX160" fmla="*/ 151453 w 339230"/>
                <a:gd name="connsiteY160" fmla="*/ 201212 h 605816"/>
                <a:gd name="connsiteX161" fmla="*/ 154727 w 339230"/>
                <a:gd name="connsiteY161" fmla="*/ 208851 h 605816"/>
                <a:gd name="connsiteX162" fmla="*/ 154727 w 339230"/>
                <a:gd name="connsiteY162" fmla="*/ 281323 h 605816"/>
                <a:gd name="connsiteX163" fmla="*/ 153677 w 339230"/>
                <a:gd name="connsiteY163" fmla="*/ 283243 h 605816"/>
                <a:gd name="connsiteX164" fmla="*/ 149191 w 339230"/>
                <a:gd name="connsiteY164" fmla="*/ 285378 h 605816"/>
                <a:gd name="connsiteX165" fmla="*/ 143353 w 339230"/>
                <a:gd name="connsiteY165" fmla="*/ 277948 h 605816"/>
                <a:gd name="connsiteX166" fmla="*/ 124963 w 339230"/>
                <a:gd name="connsiteY166" fmla="*/ 264927 h 605816"/>
                <a:gd name="connsiteX167" fmla="*/ 132960 w 339230"/>
                <a:gd name="connsiteY167" fmla="*/ 262380 h 605816"/>
                <a:gd name="connsiteX168" fmla="*/ 106242 w 339230"/>
                <a:gd name="connsiteY168" fmla="*/ 191173 h 605816"/>
                <a:gd name="connsiteX169" fmla="*/ 34041 w 339230"/>
                <a:gd name="connsiteY169" fmla="*/ 162643 h 605816"/>
                <a:gd name="connsiteX170" fmla="*/ 60807 w 339230"/>
                <a:gd name="connsiteY170" fmla="*/ 233850 h 605816"/>
                <a:gd name="connsiteX171" fmla="*/ 71100 w 339230"/>
                <a:gd name="connsiteY171" fmla="*/ 240782 h 605816"/>
                <a:gd name="connsiteX172" fmla="*/ 52573 w 339230"/>
                <a:gd name="connsiteY172" fmla="*/ 237529 h 605816"/>
                <a:gd name="connsiteX173" fmla="*/ 33505 w 339230"/>
                <a:gd name="connsiteY173" fmla="*/ 246574 h 605816"/>
                <a:gd name="connsiteX174" fmla="*/ 15596 w 339230"/>
                <a:gd name="connsiteY174" fmla="*/ 223784 h 605816"/>
                <a:gd name="connsiteX175" fmla="*/ 13372 w 339230"/>
                <a:gd name="connsiteY175" fmla="*/ 141781 h 605816"/>
                <a:gd name="connsiteX176" fmla="*/ 36917 w 339230"/>
                <a:gd name="connsiteY176" fmla="*/ 130569 h 605816"/>
                <a:gd name="connsiteX177" fmla="*/ 161784 w 339230"/>
                <a:gd name="connsiteY177" fmla="*/ 29047 h 605816"/>
                <a:gd name="connsiteX178" fmla="*/ 130207 w 339230"/>
                <a:gd name="connsiteY178" fmla="*/ 98332 h 605816"/>
                <a:gd name="connsiteX179" fmla="*/ 161784 w 339230"/>
                <a:gd name="connsiteY179" fmla="*/ 167617 h 605816"/>
                <a:gd name="connsiteX180" fmla="*/ 193361 w 339230"/>
                <a:gd name="connsiteY180" fmla="*/ 98332 h 605816"/>
                <a:gd name="connsiteX181" fmla="*/ 161784 w 339230"/>
                <a:gd name="connsiteY181" fmla="*/ 29047 h 605816"/>
                <a:gd name="connsiteX182" fmla="*/ 161784 w 339230"/>
                <a:gd name="connsiteY182" fmla="*/ 0 h 605816"/>
                <a:gd name="connsiteX183" fmla="*/ 223176 w 339230"/>
                <a:gd name="connsiteY183" fmla="*/ 98332 h 605816"/>
                <a:gd name="connsiteX184" fmla="*/ 218701 w 339230"/>
                <a:gd name="connsiteY184" fmla="*/ 136156 h 605816"/>
                <a:gd name="connsiteX185" fmla="*/ 207621 w 339230"/>
                <a:gd name="connsiteY185" fmla="*/ 163740 h 605816"/>
                <a:gd name="connsiteX186" fmla="*/ 195928 w 339230"/>
                <a:gd name="connsiteY186" fmla="*/ 170992 h 605816"/>
                <a:gd name="connsiteX187" fmla="*/ 190730 w 339230"/>
                <a:gd name="connsiteY187" fmla="*/ 177601 h 605816"/>
                <a:gd name="connsiteX188" fmla="*/ 183157 w 339230"/>
                <a:gd name="connsiteY188" fmla="*/ 182588 h 605816"/>
                <a:gd name="connsiteX189" fmla="*/ 180215 w 339230"/>
                <a:gd name="connsiteY189" fmla="*/ 175680 h 605816"/>
                <a:gd name="connsiteX190" fmla="*/ 169656 w 339230"/>
                <a:gd name="connsiteY190" fmla="*/ 171418 h 605816"/>
                <a:gd name="connsiteX191" fmla="*/ 154727 w 339230"/>
                <a:gd name="connsiteY191" fmla="*/ 185942 h 605816"/>
                <a:gd name="connsiteX192" fmla="*/ 154727 w 339230"/>
                <a:gd name="connsiteY192" fmla="*/ 192016 h 605816"/>
                <a:gd name="connsiteX193" fmla="*/ 132929 w 339230"/>
                <a:gd name="connsiteY193" fmla="*/ 177661 h 605816"/>
                <a:gd name="connsiteX194" fmla="*/ 127673 w 339230"/>
                <a:gd name="connsiteY194" fmla="*/ 170978 h 605816"/>
                <a:gd name="connsiteX195" fmla="*/ 115931 w 339230"/>
                <a:gd name="connsiteY195" fmla="*/ 163698 h 605816"/>
                <a:gd name="connsiteX196" fmla="*/ 104868 w 339230"/>
                <a:gd name="connsiteY196" fmla="*/ 136156 h 605816"/>
                <a:gd name="connsiteX197" fmla="*/ 100393 w 339230"/>
                <a:gd name="connsiteY197" fmla="*/ 98332 h 605816"/>
                <a:gd name="connsiteX198" fmla="*/ 161784 w 339230"/>
                <a:gd name="connsiteY198" fmla="*/ 0 h 6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39230" h="605816">
                  <a:moveTo>
                    <a:pt x="178158" y="514207"/>
                  </a:moveTo>
                  <a:lnTo>
                    <a:pt x="184586" y="525984"/>
                  </a:lnTo>
                  <a:lnTo>
                    <a:pt x="184586" y="591292"/>
                  </a:lnTo>
                  <a:cubicBezTo>
                    <a:pt x="184586" y="599292"/>
                    <a:pt x="177908" y="605816"/>
                    <a:pt x="169656" y="605816"/>
                  </a:cubicBezTo>
                  <a:cubicBezTo>
                    <a:pt x="161405" y="605816"/>
                    <a:pt x="154727" y="599292"/>
                    <a:pt x="154727" y="591292"/>
                  </a:cubicBezTo>
                  <a:lnTo>
                    <a:pt x="154727" y="534682"/>
                  </a:lnTo>
                  <a:lnTo>
                    <a:pt x="169352" y="527728"/>
                  </a:lnTo>
                  <a:close/>
                  <a:moveTo>
                    <a:pt x="176239" y="472665"/>
                  </a:moveTo>
                  <a:lnTo>
                    <a:pt x="182623" y="491492"/>
                  </a:lnTo>
                  <a:cubicBezTo>
                    <a:pt x="182956" y="498641"/>
                    <a:pt x="182090" y="505392"/>
                    <a:pt x="179914" y="511510"/>
                  </a:cubicBezTo>
                  <a:lnTo>
                    <a:pt x="178158" y="514207"/>
                  </a:lnTo>
                  <a:lnTo>
                    <a:pt x="173233" y="505184"/>
                  </a:lnTo>
                  <a:cubicBezTo>
                    <a:pt x="171480" y="496496"/>
                    <a:pt x="171989" y="486823"/>
                    <a:pt x="174501" y="476722"/>
                  </a:cubicBezTo>
                  <a:close/>
                  <a:moveTo>
                    <a:pt x="61586" y="403372"/>
                  </a:moveTo>
                  <a:cubicBezTo>
                    <a:pt x="56509" y="403386"/>
                    <a:pt x="52407" y="404636"/>
                    <a:pt x="49716" y="407159"/>
                  </a:cubicBezTo>
                  <a:cubicBezTo>
                    <a:pt x="38952" y="417254"/>
                    <a:pt x="48382" y="450063"/>
                    <a:pt x="76482" y="478348"/>
                  </a:cubicBezTo>
                  <a:cubicBezTo>
                    <a:pt x="104533" y="506634"/>
                    <a:pt x="137872" y="516967"/>
                    <a:pt x="148635" y="506872"/>
                  </a:cubicBezTo>
                  <a:cubicBezTo>
                    <a:pt x="159399" y="496729"/>
                    <a:pt x="149969" y="463968"/>
                    <a:pt x="121869" y="435635"/>
                  </a:cubicBezTo>
                  <a:cubicBezTo>
                    <a:pt x="100831" y="414421"/>
                    <a:pt x="76818" y="403332"/>
                    <a:pt x="61586" y="403372"/>
                  </a:cubicBezTo>
                  <a:close/>
                  <a:moveTo>
                    <a:pt x="178155" y="376676"/>
                  </a:moveTo>
                  <a:lnTo>
                    <a:pt x="184586" y="388451"/>
                  </a:lnTo>
                  <a:lnTo>
                    <a:pt x="184586" y="453175"/>
                  </a:lnTo>
                  <a:lnTo>
                    <a:pt x="176239" y="472665"/>
                  </a:lnTo>
                  <a:lnTo>
                    <a:pt x="167102" y="445719"/>
                  </a:lnTo>
                  <a:lnTo>
                    <a:pt x="154727" y="429971"/>
                  </a:lnTo>
                  <a:lnTo>
                    <a:pt x="154727" y="397124"/>
                  </a:lnTo>
                  <a:lnTo>
                    <a:pt x="169357" y="390185"/>
                  </a:lnTo>
                  <a:close/>
                  <a:moveTo>
                    <a:pt x="52572" y="375074"/>
                  </a:moveTo>
                  <a:lnTo>
                    <a:pt x="87756" y="381250"/>
                  </a:lnTo>
                  <a:lnTo>
                    <a:pt x="116610" y="399137"/>
                  </a:lnTo>
                  <a:lnTo>
                    <a:pt x="120691" y="399449"/>
                  </a:lnTo>
                  <a:lnTo>
                    <a:pt x="143349" y="415493"/>
                  </a:lnTo>
                  <a:lnTo>
                    <a:pt x="154727" y="429971"/>
                  </a:lnTo>
                  <a:lnTo>
                    <a:pt x="154727" y="534682"/>
                  </a:lnTo>
                  <a:lnTo>
                    <a:pt x="145779" y="538937"/>
                  </a:lnTo>
                  <a:cubicBezTo>
                    <a:pt x="118842" y="543160"/>
                    <a:pt x="83507" y="527240"/>
                    <a:pt x="55002" y="498491"/>
                  </a:cubicBezTo>
                  <a:cubicBezTo>
                    <a:pt x="17045" y="460206"/>
                    <a:pt x="2852" y="410874"/>
                    <a:pt x="28999" y="386255"/>
                  </a:cubicBezTo>
                  <a:cubicBezTo>
                    <a:pt x="35548" y="380112"/>
                    <a:pt x="43593" y="376475"/>
                    <a:pt x="52572" y="375074"/>
                  </a:cubicBezTo>
                  <a:close/>
                  <a:moveTo>
                    <a:pt x="302318" y="375035"/>
                  </a:moveTo>
                  <a:cubicBezTo>
                    <a:pt x="311297" y="376437"/>
                    <a:pt x="319342" y="380075"/>
                    <a:pt x="325891" y="386219"/>
                  </a:cubicBezTo>
                  <a:cubicBezTo>
                    <a:pt x="352037" y="410844"/>
                    <a:pt x="337845" y="460189"/>
                    <a:pt x="299887" y="498483"/>
                  </a:cubicBezTo>
                  <a:cubicBezTo>
                    <a:pt x="287171" y="511343"/>
                    <a:pt x="272883" y="521727"/>
                    <a:pt x="258405" y="528919"/>
                  </a:cubicBezTo>
                  <a:cubicBezTo>
                    <a:pt x="251071" y="532539"/>
                    <a:pt x="242070" y="529681"/>
                    <a:pt x="238355" y="522537"/>
                  </a:cubicBezTo>
                  <a:cubicBezTo>
                    <a:pt x="234640" y="515392"/>
                    <a:pt x="237545" y="506628"/>
                    <a:pt x="244880" y="503008"/>
                  </a:cubicBezTo>
                  <a:cubicBezTo>
                    <a:pt x="256357" y="497340"/>
                    <a:pt x="267978" y="488862"/>
                    <a:pt x="278408" y="478336"/>
                  </a:cubicBezTo>
                  <a:cubicBezTo>
                    <a:pt x="306507" y="450043"/>
                    <a:pt x="315937" y="417226"/>
                    <a:pt x="305174" y="407129"/>
                  </a:cubicBezTo>
                  <a:cubicBezTo>
                    <a:pt x="294410" y="397031"/>
                    <a:pt x="261072" y="407319"/>
                    <a:pt x="233021" y="435611"/>
                  </a:cubicBezTo>
                  <a:cubicBezTo>
                    <a:pt x="204922" y="463951"/>
                    <a:pt x="195492" y="496721"/>
                    <a:pt x="206255" y="506819"/>
                  </a:cubicBezTo>
                  <a:cubicBezTo>
                    <a:pt x="212209" y="512391"/>
                    <a:pt x="212351" y="521584"/>
                    <a:pt x="206636" y="527347"/>
                  </a:cubicBezTo>
                  <a:cubicBezTo>
                    <a:pt x="200921" y="533111"/>
                    <a:pt x="191491" y="533301"/>
                    <a:pt x="185538" y="527728"/>
                  </a:cubicBezTo>
                  <a:lnTo>
                    <a:pt x="184586" y="525984"/>
                  </a:lnTo>
                  <a:lnTo>
                    <a:pt x="184586" y="453175"/>
                  </a:lnTo>
                  <a:lnTo>
                    <a:pt x="187789" y="445698"/>
                  </a:lnTo>
                  <a:cubicBezTo>
                    <a:pt x="194048" y="435302"/>
                    <a:pt x="202053" y="425038"/>
                    <a:pt x="211542" y="415464"/>
                  </a:cubicBezTo>
                  <a:lnTo>
                    <a:pt x="234140" y="399459"/>
                  </a:lnTo>
                  <a:lnTo>
                    <a:pt x="238282" y="399142"/>
                  </a:lnTo>
                  <a:lnTo>
                    <a:pt x="267244" y="381194"/>
                  </a:lnTo>
                  <a:close/>
                  <a:moveTo>
                    <a:pt x="176248" y="335133"/>
                  </a:moveTo>
                  <a:lnTo>
                    <a:pt x="182629" y="353949"/>
                  </a:lnTo>
                  <a:cubicBezTo>
                    <a:pt x="182962" y="361097"/>
                    <a:pt x="182095" y="367848"/>
                    <a:pt x="179920" y="373966"/>
                  </a:cubicBezTo>
                  <a:lnTo>
                    <a:pt x="178155" y="376676"/>
                  </a:lnTo>
                  <a:lnTo>
                    <a:pt x="173232" y="367660"/>
                  </a:lnTo>
                  <a:cubicBezTo>
                    <a:pt x="171478" y="358977"/>
                    <a:pt x="171987" y="349309"/>
                    <a:pt x="174500" y="339213"/>
                  </a:cubicBezTo>
                  <a:close/>
                  <a:moveTo>
                    <a:pt x="161785" y="268420"/>
                  </a:moveTo>
                  <a:lnTo>
                    <a:pt x="169917" y="283287"/>
                  </a:lnTo>
                  <a:lnTo>
                    <a:pt x="184586" y="290271"/>
                  </a:lnTo>
                  <a:lnTo>
                    <a:pt x="184586" y="315675"/>
                  </a:lnTo>
                  <a:lnTo>
                    <a:pt x="176248" y="335133"/>
                  </a:lnTo>
                  <a:lnTo>
                    <a:pt x="167107" y="308175"/>
                  </a:lnTo>
                  <a:lnTo>
                    <a:pt x="154727" y="292422"/>
                  </a:lnTo>
                  <a:lnTo>
                    <a:pt x="154727" y="281323"/>
                  </a:lnTo>
                  <a:close/>
                  <a:moveTo>
                    <a:pt x="293303" y="265850"/>
                  </a:moveTo>
                  <a:cubicBezTo>
                    <a:pt x="278071" y="265803"/>
                    <a:pt x="254058" y="276916"/>
                    <a:pt x="233020" y="298124"/>
                  </a:cubicBezTo>
                  <a:cubicBezTo>
                    <a:pt x="204920" y="326402"/>
                    <a:pt x="195490" y="359202"/>
                    <a:pt x="206254" y="369294"/>
                  </a:cubicBezTo>
                  <a:cubicBezTo>
                    <a:pt x="217017" y="379434"/>
                    <a:pt x="250356" y="369104"/>
                    <a:pt x="278407" y="340826"/>
                  </a:cubicBezTo>
                  <a:cubicBezTo>
                    <a:pt x="306507" y="312548"/>
                    <a:pt x="315937" y="279748"/>
                    <a:pt x="305173" y="269656"/>
                  </a:cubicBezTo>
                  <a:cubicBezTo>
                    <a:pt x="302482" y="267121"/>
                    <a:pt x="298381" y="265866"/>
                    <a:pt x="293303" y="265850"/>
                  </a:cubicBezTo>
                  <a:close/>
                  <a:moveTo>
                    <a:pt x="61587" y="265808"/>
                  </a:moveTo>
                  <a:cubicBezTo>
                    <a:pt x="69204" y="265785"/>
                    <a:pt x="79015" y="268552"/>
                    <a:pt x="89552" y="273977"/>
                  </a:cubicBezTo>
                  <a:lnTo>
                    <a:pt x="115511" y="293344"/>
                  </a:lnTo>
                  <a:lnTo>
                    <a:pt x="100955" y="292239"/>
                  </a:lnTo>
                  <a:lnTo>
                    <a:pt x="59448" y="266494"/>
                  </a:lnTo>
                  <a:close/>
                  <a:moveTo>
                    <a:pt x="33505" y="246574"/>
                  </a:moveTo>
                  <a:lnTo>
                    <a:pt x="39376" y="254045"/>
                  </a:lnTo>
                  <a:lnTo>
                    <a:pt x="59448" y="266494"/>
                  </a:lnTo>
                  <a:lnTo>
                    <a:pt x="49717" y="269615"/>
                  </a:lnTo>
                  <a:cubicBezTo>
                    <a:pt x="38954" y="279710"/>
                    <a:pt x="48384" y="312519"/>
                    <a:pt x="76484" y="340805"/>
                  </a:cubicBezTo>
                  <a:cubicBezTo>
                    <a:pt x="104536" y="369090"/>
                    <a:pt x="137875" y="379423"/>
                    <a:pt x="148639" y="369280"/>
                  </a:cubicBezTo>
                  <a:cubicBezTo>
                    <a:pt x="159403" y="359185"/>
                    <a:pt x="149973" y="326376"/>
                    <a:pt x="121873" y="298091"/>
                  </a:cubicBezTo>
                  <a:lnTo>
                    <a:pt x="115511" y="293344"/>
                  </a:lnTo>
                  <a:lnTo>
                    <a:pt x="130124" y="294454"/>
                  </a:lnTo>
                  <a:lnTo>
                    <a:pt x="149191" y="285378"/>
                  </a:lnTo>
                  <a:lnTo>
                    <a:pt x="154727" y="292422"/>
                  </a:lnTo>
                  <a:lnTo>
                    <a:pt x="154727" y="397124"/>
                  </a:lnTo>
                  <a:lnTo>
                    <a:pt x="145783" y="401366"/>
                  </a:lnTo>
                  <a:lnTo>
                    <a:pt x="120691" y="399449"/>
                  </a:lnTo>
                  <a:lnTo>
                    <a:pt x="97373" y="382938"/>
                  </a:lnTo>
                  <a:lnTo>
                    <a:pt x="87756" y="381250"/>
                  </a:lnTo>
                  <a:lnTo>
                    <a:pt x="55004" y="360947"/>
                  </a:lnTo>
                  <a:cubicBezTo>
                    <a:pt x="17045" y="322662"/>
                    <a:pt x="2852" y="273329"/>
                    <a:pt x="28999" y="248711"/>
                  </a:cubicBezTo>
                  <a:close/>
                  <a:moveTo>
                    <a:pt x="71100" y="240782"/>
                  </a:moveTo>
                  <a:lnTo>
                    <a:pt x="97375" y="245394"/>
                  </a:lnTo>
                  <a:lnTo>
                    <a:pt x="124963" y="264927"/>
                  </a:lnTo>
                  <a:lnTo>
                    <a:pt x="121090" y="266161"/>
                  </a:lnTo>
                  <a:cubicBezTo>
                    <a:pt x="116012" y="266170"/>
                    <a:pt x="109959" y="264941"/>
                    <a:pt x="103366" y="262511"/>
                  </a:cubicBezTo>
                  <a:close/>
                  <a:moveTo>
                    <a:pt x="302317" y="237579"/>
                  </a:moveTo>
                  <a:cubicBezTo>
                    <a:pt x="311296" y="238980"/>
                    <a:pt x="319342" y="242616"/>
                    <a:pt x="325890" y="248757"/>
                  </a:cubicBezTo>
                  <a:cubicBezTo>
                    <a:pt x="352037" y="273369"/>
                    <a:pt x="337844" y="322688"/>
                    <a:pt x="299887" y="360963"/>
                  </a:cubicBezTo>
                  <a:lnTo>
                    <a:pt x="267244" y="381194"/>
                  </a:lnTo>
                  <a:lnTo>
                    <a:pt x="257518" y="382902"/>
                  </a:lnTo>
                  <a:lnTo>
                    <a:pt x="234140" y="399459"/>
                  </a:lnTo>
                  <a:lnTo>
                    <a:pt x="209110" y="401371"/>
                  </a:lnTo>
                  <a:cubicBezTo>
                    <a:pt x="200131" y="399970"/>
                    <a:pt x="192086" y="396334"/>
                    <a:pt x="185537" y="390193"/>
                  </a:cubicBezTo>
                  <a:lnTo>
                    <a:pt x="184586" y="388451"/>
                  </a:lnTo>
                  <a:lnTo>
                    <a:pt x="184586" y="315675"/>
                  </a:lnTo>
                  <a:lnTo>
                    <a:pt x="187787" y="308205"/>
                  </a:lnTo>
                  <a:lnTo>
                    <a:pt x="198882" y="294090"/>
                  </a:lnTo>
                  <a:lnTo>
                    <a:pt x="222635" y="292285"/>
                  </a:lnTo>
                  <a:cubicBezTo>
                    <a:pt x="243197" y="286693"/>
                    <a:pt x="265242" y="273234"/>
                    <a:pt x="284250" y="254082"/>
                  </a:cubicBezTo>
                  <a:lnTo>
                    <a:pt x="296403" y="238617"/>
                  </a:lnTo>
                  <a:close/>
                  <a:moveTo>
                    <a:pt x="161802" y="225359"/>
                  </a:moveTo>
                  <a:lnTo>
                    <a:pt x="164750" y="232237"/>
                  </a:lnTo>
                  <a:cubicBezTo>
                    <a:pt x="167262" y="242337"/>
                    <a:pt x="167768" y="252011"/>
                    <a:pt x="166009" y="260698"/>
                  </a:cubicBezTo>
                  <a:lnTo>
                    <a:pt x="161785" y="268420"/>
                  </a:lnTo>
                  <a:lnTo>
                    <a:pt x="157582" y="260736"/>
                  </a:lnTo>
                  <a:cubicBezTo>
                    <a:pt x="155822" y="252046"/>
                    <a:pt x="156328" y="242370"/>
                    <a:pt x="158841" y="232267"/>
                  </a:cubicBezTo>
                  <a:close/>
                  <a:moveTo>
                    <a:pt x="183157" y="182588"/>
                  </a:moveTo>
                  <a:lnTo>
                    <a:pt x="184440" y="185599"/>
                  </a:lnTo>
                  <a:lnTo>
                    <a:pt x="172141" y="201234"/>
                  </a:lnTo>
                  <a:lnTo>
                    <a:pt x="161802" y="225359"/>
                  </a:lnTo>
                  <a:lnTo>
                    <a:pt x="154727" y="208851"/>
                  </a:lnTo>
                  <a:lnTo>
                    <a:pt x="154727" y="192016"/>
                  </a:lnTo>
                  <a:lnTo>
                    <a:pt x="161784" y="196664"/>
                  </a:lnTo>
                  <a:close/>
                  <a:moveTo>
                    <a:pt x="277665" y="158867"/>
                  </a:moveTo>
                  <a:cubicBezTo>
                    <a:pt x="262429" y="158829"/>
                    <a:pt x="238410" y="169932"/>
                    <a:pt x="217365" y="191193"/>
                  </a:cubicBezTo>
                  <a:cubicBezTo>
                    <a:pt x="189306" y="219493"/>
                    <a:pt x="179874" y="252271"/>
                    <a:pt x="190592" y="262419"/>
                  </a:cubicBezTo>
                  <a:cubicBezTo>
                    <a:pt x="201359" y="272519"/>
                    <a:pt x="234706" y="262181"/>
                    <a:pt x="262813" y="233881"/>
                  </a:cubicBezTo>
                  <a:cubicBezTo>
                    <a:pt x="290872" y="205581"/>
                    <a:pt x="300304" y="172755"/>
                    <a:pt x="289538" y="162655"/>
                  </a:cubicBezTo>
                  <a:cubicBezTo>
                    <a:pt x="286847" y="160130"/>
                    <a:pt x="282744" y="158879"/>
                    <a:pt x="277665" y="158867"/>
                  </a:cubicBezTo>
                  <a:close/>
                  <a:moveTo>
                    <a:pt x="286702" y="130573"/>
                  </a:moveTo>
                  <a:cubicBezTo>
                    <a:pt x="295680" y="131982"/>
                    <a:pt x="303723" y="135630"/>
                    <a:pt x="310261" y="141787"/>
                  </a:cubicBezTo>
                  <a:cubicBezTo>
                    <a:pt x="329912" y="160225"/>
                    <a:pt x="326839" y="192598"/>
                    <a:pt x="308037" y="223813"/>
                  </a:cubicBezTo>
                  <a:lnTo>
                    <a:pt x="296403" y="238617"/>
                  </a:lnTo>
                  <a:lnTo>
                    <a:pt x="257516" y="245442"/>
                  </a:lnTo>
                  <a:cubicBezTo>
                    <a:pt x="241752" y="252481"/>
                    <a:pt x="225792" y="263634"/>
                    <a:pt x="211540" y="277987"/>
                  </a:cubicBezTo>
                  <a:lnTo>
                    <a:pt x="198882" y="294090"/>
                  </a:lnTo>
                  <a:lnTo>
                    <a:pt x="193469" y="294501"/>
                  </a:lnTo>
                  <a:lnTo>
                    <a:pt x="184586" y="290271"/>
                  </a:lnTo>
                  <a:lnTo>
                    <a:pt x="184586" y="185942"/>
                  </a:lnTo>
                  <a:lnTo>
                    <a:pt x="184440" y="185599"/>
                  </a:lnTo>
                  <a:lnTo>
                    <a:pt x="190730" y="177601"/>
                  </a:lnTo>
                  <a:lnTo>
                    <a:pt x="206126" y="167462"/>
                  </a:lnTo>
                  <a:lnTo>
                    <a:pt x="207621" y="163740"/>
                  </a:lnTo>
                  <a:lnTo>
                    <a:pt x="257525" y="132789"/>
                  </a:lnTo>
                  <a:cubicBezTo>
                    <a:pt x="267809" y="129993"/>
                    <a:pt x="277724" y="129163"/>
                    <a:pt x="286702" y="130573"/>
                  </a:cubicBezTo>
                  <a:close/>
                  <a:moveTo>
                    <a:pt x="36917" y="130569"/>
                  </a:moveTo>
                  <a:cubicBezTo>
                    <a:pt x="45890" y="129160"/>
                    <a:pt x="55797" y="129989"/>
                    <a:pt x="66075" y="132785"/>
                  </a:cubicBezTo>
                  <a:lnTo>
                    <a:pt x="115931" y="163698"/>
                  </a:lnTo>
                  <a:lnTo>
                    <a:pt x="117443" y="167462"/>
                  </a:lnTo>
                  <a:lnTo>
                    <a:pt x="132929" y="177661"/>
                  </a:lnTo>
                  <a:lnTo>
                    <a:pt x="151453" y="201212"/>
                  </a:lnTo>
                  <a:lnTo>
                    <a:pt x="154727" y="208851"/>
                  </a:lnTo>
                  <a:lnTo>
                    <a:pt x="154727" y="281323"/>
                  </a:lnTo>
                  <a:lnTo>
                    <a:pt x="153677" y="283243"/>
                  </a:lnTo>
                  <a:lnTo>
                    <a:pt x="149191" y="285378"/>
                  </a:lnTo>
                  <a:lnTo>
                    <a:pt x="143353" y="277948"/>
                  </a:lnTo>
                  <a:lnTo>
                    <a:pt x="124963" y="264927"/>
                  </a:lnTo>
                  <a:lnTo>
                    <a:pt x="132960" y="262380"/>
                  </a:lnTo>
                  <a:cubicBezTo>
                    <a:pt x="143723" y="252235"/>
                    <a:pt x="134293" y="219466"/>
                    <a:pt x="106242" y="191173"/>
                  </a:cubicBezTo>
                  <a:cubicBezTo>
                    <a:pt x="78143" y="162833"/>
                    <a:pt x="44805" y="152545"/>
                    <a:pt x="34041" y="162643"/>
                  </a:cubicBezTo>
                  <a:cubicBezTo>
                    <a:pt x="23326" y="172740"/>
                    <a:pt x="32756" y="205558"/>
                    <a:pt x="60807" y="233850"/>
                  </a:cubicBezTo>
                  <a:lnTo>
                    <a:pt x="71100" y="240782"/>
                  </a:lnTo>
                  <a:lnTo>
                    <a:pt x="52573" y="237529"/>
                  </a:lnTo>
                  <a:lnTo>
                    <a:pt x="33505" y="246574"/>
                  </a:lnTo>
                  <a:lnTo>
                    <a:pt x="15596" y="223784"/>
                  </a:lnTo>
                  <a:cubicBezTo>
                    <a:pt x="-3202" y="192578"/>
                    <a:pt x="-6273" y="160214"/>
                    <a:pt x="13372" y="141781"/>
                  </a:cubicBezTo>
                  <a:cubicBezTo>
                    <a:pt x="19909" y="135625"/>
                    <a:pt x="27945" y="131978"/>
                    <a:pt x="36917" y="130569"/>
                  </a:cubicBezTo>
                  <a:close/>
                  <a:moveTo>
                    <a:pt x="161784" y="29047"/>
                  </a:moveTo>
                  <a:cubicBezTo>
                    <a:pt x="146829" y="29047"/>
                    <a:pt x="130207" y="58999"/>
                    <a:pt x="130207" y="98332"/>
                  </a:cubicBezTo>
                  <a:cubicBezTo>
                    <a:pt x="130207" y="137665"/>
                    <a:pt x="146829" y="167617"/>
                    <a:pt x="161784" y="167617"/>
                  </a:cubicBezTo>
                  <a:cubicBezTo>
                    <a:pt x="176739" y="167617"/>
                    <a:pt x="193361" y="137665"/>
                    <a:pt x="193361" y="98332"/>
                  </a:cubicBezTo>
                  <a:cubicBezTo>
                    <a:pt x="193361" y="58999"/>
                    <a:pt x="176739" y="29047"/>
                    <a:pt x="161784" y="29047"/>
                  </a:cubicBezTo>
                  <a:close/>
                  <a:moveTo>
                    <a:pt x="161784" y="0"/>
                  </a:moveTo>
                  <a:cubicBezTo>
                    <a:pt x="198172" y="0"/>
                    <a:pt x="223176" y="45095"/>
                    <a:pt x="223176" y="98332"/>
                  </a:cubicBezTo>
                  <a:cubicBezTo>
                    <a:pt x="223176" y="111641"/>
                    <a:pt x="221613" y="124442"/>
                    <a:pt x="218701" y="136156"/>
                  </a:cubicBezTo>
                  <a:lnTo>
                    <a:pt x="207621" y="163740"/>
                  </a:lnTo>
                  <a:lnTo>
                    <a:pt x="195928" y="170992"/>
                  </a:lnTo>
                  <a:lnTo>
                    <a:pt x="190730" y="177601"/>
                  </a:lnTo>
                  <a:lnTo>
                    <a:pt x="183157" y="182588"/>
                  </a:lnTo>
                  <a:lnTo>
                    <a:pt x="180215" y="175680"/>
                  </a:lnTo>
                  <a:cubicBezTo>
                    <a:pt x="177514" y="173049"/>
                    <a:pt x="173782" y="171418"/>
                    <a:pt x="169656" y="171418"/>
                  </a:cubicBezTo>
                  <a:cubicBezTo>
                    <a:pt x="161405" y="171418"/>
                    <a:pt x="154727" y="177942"/>
                    <a:pt x="154727" y="185942"/>
                  </a:cubicBezTo>
                  <a:lnTo>
                    <a:pt x="154727" y="192016"/>
                  </a:lnTo>
                  <a:lnTo>
                    <a:pt x="132929" y="177661"/>
                  </a:lnTo>
                  <a:lnTo>
                    <a:pt x="127673" y="170978"/>
                  </a:lnTo>
                  <a:lnTo>
                    <a:pt x="115931" y="163698"/>
                  </a:lnTo>
                  <a:lnTo>
                    <a:pt x="104868" y="136156"/>
                  </a:lnTo>
                  <a:cubicBezTo>
                    <a:pt x="101956" y="124442"/>
                    <a:pt x="100393" y="111641"/>
                    <a:pt x="100393" y="98332"/>
                  </a:cubicBezTo>
                  <a:cubicBezTo>
                    <a:pt x="100393" y="45095"/>
                    <a:pt x="125397" y="0"/>
                    <a:pt x="1617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6" name="任意多边形: 形状 15">
              <a:extLst>
                <a:ext uri="{FF2B5EF4-FFF2-40B4-BE49-F238E27FC236}">
                  <a16:creationId xmlns:a16="http://schemas.microsoft.com/office/drawing/2014/main" id="{727653A9-7A42-4E96-73F2-E42C07FC966C}"/>
                </a:ext>
              </a:extLst>
            </p:cNvPr>
            <p:cNvSpPr/>
            <p:nvPr/>
          </p:nvSpPr>
          <p:spPr>
            <a:xfrm>
              <a:off x="10173226" y="614368"/>
              <a:ext cx="274776"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73441" h="606722">
                  <a:moveTo>
                    <a:pt x="252168" y="374147"/>
                  </a:moveTo>
                  <a:cubicBezTo>
                    <a:pt x="197515" y="379212"/>
                    <a:pt x="185321" y="419649"/>
                    <a:pt x="182294" y="443910"/>
                  </a:cubicBezTo>
                  <a:cubicBezTo>
                    <a:pt x="207662" y="439822"/>
                    <a:pt x="248162" y="423648"/>
                    <a:pt x="252168" y="374147"/>
                  </a:cubicBezTo>
                  <a:close/>
                  <a:moveTo>
                    <a:pt x="31421" y="283143"/>
                  </a:moveTo>
                  <a:cubicBezTo>
                    <a:pt x="36495" y="332644"/>
                    <a:pt x="76995" y="348819"/>
                    <a:pt x="101294" y="352907"/>
                  </a:cubicBezTo>
                  <a:cubicBezTo>
                    <a:pt x="98268" y="329622"/>
                    <a:pt x="86074" y="288209"/>
                    <a:pt x="31421" y="283143"/>
                  </a:cubicBezTo>
                  <a:close/>
                  <a:moveTo>
                    <a:pt x="131667" y="111290"/>
                  </a:moveTo>
                  <a:cubicBezTo>
                    <a:pt x="120542" y="111290"/>
                    <a:pt x="111463" y="120355"/>
                    <a:pt x="111463" y="131463"/>
                  </a:cubicBezTo>
                  <a:cubicBezTo>
                    <a:pt x="111463" y="142571"/>
                    <a:pt x="120542" y="151724"/>
                    <a:pt x="131667" y="151724"/>
                  </a:cubicBezTo>
                  <a:cubicBezTo>
                    <a:pt x="142881" y="151724"/>
                    <a:pt x="151959" y="142571"/>
                    <a:pt x="151959" y="131463"/>
                  </a:cubicBezTo>
                  <a:cubicBezTo>
                    <a:pt x="151959" y="120355"/>
                    <a:pt x="142881" y="111290"/>
                    <a:pt x="131667" y="111290"/>
                  </a:cubicBezTo>
                  <a:close/>
                  <a:moveTo>
                    <a:pt x="131667" y="91029"/>
                  </a:moveTo>
                  <a:cubicBezTo>
                    <a:pt x="154006" y="91029"/>
                    <a:pt x="172251" y="109247"/>
                    <a:pt x="172251" y="131463"/>
                  </a:cubicBezTo>
                  <a:cubicBezTo>
                    <a:pt x="172251" y="153679"/>
                    <a:pt x="154006" y="171897"/>
                    <a:pt x="131667" y="171897"/>
                  </a:cubicBezTo>
                  <a:cubicBezTo>
                    <a:pt x="109416" y="171897"/>
                    <a:pt x="91171" y="153679"/>
                    <a:pt x="91171" y="131463"/>
                  </a:cubicBezTo>
                  <a:cubicBezTo>
                    <a:pt x="91171" y="109247"/>
                    <a:pt x="109416" y="91029"/>
                    <a:pt x="131667" y="91029"/>
                  </a:cubicBezTo>
                  <a:close/>
                  <a:moveTo>
                    <a:pt x="131647" y="20263"/>
                  </a:moveTo>
                  <a:cubicBezTo>
                    <a:pt x="118563" y="20263"/>
                    <a:pt x="108415" y="30305"/>
                    <a:pt x="108415" y="43458"/>
                  </a:cubicBezTo>
                  <a:cubicBezTo>
                    <a:pt x="108415" y="45502"/>
                    <a:pt x="109394" y="48524"/>
                    <a:pt x="109394" y="49501"/>
                  </a:cubicBezTo>
                  <a:cubicBezTo>
                    <a:pt x="111442" y="56611"/>
                    <a:pt x="108415" y="60699"/>
                    <a:pt x="105389" y="61676"/>
                  </a:cubicBezTo>
                  <a:cubicBezTo>
                    <a:pt x="101294" y="63720"/>
                    <a:pt x="96221" y="63720"/>
                    <a:pt x="93194" y="60699"/>
                  </a:cubicBezTo>
                  <a:cubicBezTo>
                    <a:pt x="88121" y="54567"/>
                    <a:pt x="81089" y="51545"/>
                    <a:pt x="76015" y="50568"/>
                  </a:cubicBezTo>
                  <a:cubicBezTo>
                    <a:pt x="68895" y="49501"/>
                    <a:pt x="62842" y="52612"/>
                    <a:pt x="57768" y="57677"/>
                  </a:cubicBezTo>
                  <a:cubicBezTo>
                    <a:pt x="52695" y="63720"/>
                    <a:pt x="49668" y="68786"/>
                    <a:pt x="50647" y="75807"/>
                  </a:cubicBezTo>
                  <a:cubicBezTo>
                    <a:pt x="51715" y="80873"/>
                    <a:pt x="54742" y="86916"/>
                    <a:pt x="60795" y="93048"/>
                  </a:cubicBezTo>
                  <a:cubicBezTo>
                    <a:pt x="63821" y="96069"/>
                    <a:pt x="63821" y="101135"/>
                    <a:pt x="61774" y="105134"/>
                  </a:cubicBezTo>
                  <a:cubicBezTo>
                    <a:pt x="60795" y="108156"/>
                    <a:pt x="56700" y="111266"/>
                    <a:pt x="49668" y="109222"/>
                  </a:cubicBezTo>
                  <a:cubicBezTo>
                    <a:pt x="48600" y="109222"/>
                    <a:pt x="44595" y="108156"/>
                    <a:pt x="43616" y="108156"/>
                  </a:cubicBezTo>
                  <a:cubicBezTo>
                    <a:pt x="30442" y="109222"/>
                    <a:pt x="20295" y="119354"/>
                    <a:pt x="20295" y="131440"/>
                  </a:cubicBezTo>
                  <a:cubicBezTo>
                    <a:pt x="20295" y="143615"/>
                    <a:pt x="30442" y="154724"/>
                    <a:pt x="43616" y="154724"/>
                  </a:cubicBezTo>
                  <a:cubicBezTo>
                    <a:pt x="45574" y="154724"/>
                    <a:pt x="48600" y="153658"/>
                    <a:pt x="49668" y="153658"/>
                  </a:cubicBezTo>
                  <a:cubicBezTo>
                    <a:pt x="56700" y="152680"/>
                    <a:pt x="60795" y="155702"/>
                    <a:pt x="61774" y="158724"/>
                  </a:cubicBezTo>
                  <a:cubicBezTo>
                    <a:pt x="63821" y="162812"/>
                    <a:pt x="62842" y="167877"/>
                    <a:pt x="59815" y="170899"/>
                  </a:cubicBezTo>
                  <a:cubicBezTo>
                    <a:pt x="54742" y="175964"/>
                    <a:pt x="51715" y="182008"/>
                    <a:pt x="50647" y="188051"/>
                  </a:cubicBezTo>
                  <a:cubicBezTo>
                    <a:pt x="49668" y="194183"/>
                    <a:pt x="51715" y="200226"/>
                    <a:pt x="57768" y="205292"/>
                  </a:cubicBezTo>
                  <a:cubicBezTo>
                    <a:pt x="69874" y="217378"/>
                    <a:pt x="84115" y="212313"/>
                    <a:pt x="93194" y="203248"/>
                  </a:cubicBezTo>
                  <a:cubicBezTo>
                    <a:pt x="95242" y="201204"/>
                    <a:pt x="97289" y="200226"/>
                    <a:pt x="100315" y="200226"/>
                  </a:cubicBezTo>
                  <a:cubicBezTo>
                    <a:pt x="102274" y="200226"/>
                    <a:pt x="103342" y="200226"/>
                    <a:pt x="105389" y="201204"/>
                  </a:cubicBezTo>
                  <a:cubicBezTo>
                    <a:pt x="108415" y="203248"/>
                    <a:pt x="111442" y="206269"/>
                    <a:pt x="110463" y="213379"/>
                  </a:cubicBezTo>
                  <a:cubicBezTo>
                    <a:pt x="110463" y="214357"/>
                    <a:pt x="109394" y="218445"/>
                    <a:pt x="109394" y="219422"/>
                  </a:cubicBezTo>
                  <a:cubicBezTo>
                    <a:pt x="109394" y="231598"/>
                    <a:pt x="119542" y="241640"/>
                    <a:pt x="132715" y="241640"/>
                  </a:cubicBezTo>
                  <a:cubicBezTo>
                    <a:pt x="145889" y="241640"/>
                    <a:pt x="156036" y="231509"/>
                    <a:pt x="156036" y="219422"/>
                  </a:cubicBezTo>
                  <a:cubicBezTo>
                    <a:pt x="156036" y="217378"/>
                    <a:pt x="154968" y="214357"/>
                    <a:pt x="154968" y="213379"/>
                  </a:cubicBezTo>
                  <a:cubicBezTo>
                    <a:pt x="153989" y="206269"/>
                    <a:pt x="157015" y="203248"/>
                    <a:pt x="160042" y="201204"/>
                  </a:cubicBezTo>
                  <a:cubicBezTo>
                    <a:pt x="164136" y="199160"/>
                    <a:pt x="169121" y="200226"/>
                    <a:pt x="172236" y="203248"/>
                  </a:cubicBezTo>
                  <a:cubicBezTo>
                    <a:pt x="175262" y="206269"/>
                    <a:pt x="191462" y="220400"/>
                    <a:pt x="206594" y="205292"/>
                  </a:cubicBezTo>
                  <a:cubicBezTo>
                    <a:pt x="211668" y="200226"/>
                    <a:pt x="214694" y="194183"/>
                    <a:pt x="213715" y="188051"/>
                  </a:cubicBezTo>
                  <a:cubicBezTo>
                    <a:pt x="212736" y="182008"/>
                    <a:pt x="209710" y="175964"/>
                    <a:pt x="204636" y="170899"/>
                  </a:cubicBezTo>
                  <a:cubicBezTo>
                    <a:pt x="201610" y="167877"/>
                    <a:pt x="200541" y="162812"/>
                    <a:pt x="202589" y="158724"/>
                  </a:cubicBezTo>
                  <a:cubicBezTo>
                    <a:pt x="204636" y="155702"/>
                    <a:pt x="207662" y="152680"/>
                    <a:pt x="214694" y="153658"/>
                  </a:cubicBezTo>
                  <a:cubicBezTo>
                    <a:pt x="215762" y="153658"/>
                    <a:pt x="219768" y="154724"/>
                    <a:pt x="220836" y="154724"/>
                  </a:cubicBezTo>
                  <a:cubicBezTo>
                    <a:pt x="232941" y="154724"/>
                    <a:pt x="243089" y="144593"/>
                    <a:pt x="243089" y="131440"/>
                  </a:cubicBezTo>
                  <a:cubicBezTo>
                    <a:pt x="243089" y="118287"/>
                    <a:pt x="232941" y="108156"/>
                    <a:pt x="220836" y="108156"/>
                  </a:cubicBezTo>
                  <a:cubicBezTo>
                    <a:pt x="218789" y="108156"/>
                    <a:pt x="215762" y="109222"/>
                    <a:pt x="214694" y="109222"/>
                  </a:cubicBezTo>
                  <a:cubicBezTo>
                    <a:pt x="207662" y="110200"/>
                    <a:pt x="204636" y="107178"/>
                    <a:pt x="202589" y="104157"/>
                  </a:cubicBezTo>
                  <a:cubicBezTo>
                    <a:pt x="200541" y="100069"/>
                    <a:pt x="201610" y="95003"/>
                    <a:pt x="204636" y="91981"/>
                  </a:cubicBezTo>
                  <a:cubicBezTo>
                    <a:pt x="208641" y="87982"/>
                    <a:pt x="212736" y="81939"/>
                    <a:pt x="212736" y="75807"/>
                  </a:cubicBezTo>
                  <a:cubicBezTo>
                    <a:pt x="213715" y="69764"/>
                    <a:pt x="210689" y="63720"/>
                    <a:pt x="205615" y="57588"/>
                  </a:cubicBezTo>
                  <a:cubicBezTo>
                    <a:pt x="200541" y="52612"/>
                    <a:pt x="194489" y="49501"/>
                    <a:pt x="188436" y="50568"/>
                  </a:cubicBezTo>
                  <a:cubicBezTo>
                    <a:pt x="182294" y="51545"/>
                    <a:pt x="176242" y="54567"/>
                    <a:pt x="171168" y="60699"/>
                  </a:cubicBezTo>
                  <a:cubicBezTo>
                    <a:pt x="168142" y="63720"/>
                    <a:pt x="163068" y="64698"/>
                    <a:pt x="159062" y="62654"/>
                  </a:cubicBezTo>
                  <a:cubicBezTo>
                    <a:pt x="156036" y="60699"/>
                    <a:pt x="152921" y="57588"/>
                    <a:pt x="153989" y="50568"/>
                  </a:cubicBezTo>
                  <a:cubicBezTo>
                    <a:pt x="153989" y="49501"/>
                    <a:pt x="154968" y="45502"/>
                    <a:pt x="154968" y="44524"/>
                  </a:cubicBezTo>
                  <a:cubicBezTo>
                    <a:pt x="154968" y="30305"/>
                    <a:pt x="144821" y="20263"/>
                    <a:pt x="131647" y="20263"/>
                  </a:cubicBezTo>
                  <a:close/>
                  <a:moveTo>
                    <a:pt x="131647" y="0"/>
                  </a:moveTo>
                  <a:cubicBezTo>
                    <a:pt x="151942" y="0"/>
                    <a:pt x="169121" y="14130"/>
                    <a:pt x="174194" y="33327"/>
                  </a:cubicBezTo>
                  <a:cubicBezTo>
                    <a:pt x="189415" y="26306"/>
                    <a:pt x="206594" y="30305"/>
                    <a:pt x="219768" y="43458"/>
                  </a:cubicBezTo>
                  <a:cubicBezTo>
                    <a:pt x="231962" y="55633"/>
                    <a:pt x="234009" y="68786"/>
                    <a:pt x="232941" y="77851"/>
                  </a:cubicBezTo>
                  <a:cubicBezTo>
                    <a:pt x="232941" y="81939"/>
                    <a:pt x="231962" y="85938"/>
                    <a:pt x="229915" y="90026"/>
                  </a:cubicBezTo>
                  <a:cubicBezTo>
                    <a:pt x="249141" y="94025"/>
                    <a:pt x="263383" y="111266"/>
                    <a:pt x="263383" y="131440"/>
                  </a:cubicBezTo>
                  <a:cubicBezTo>
                    <a:pt x="263383" y="152680"/>
                    <a:pt x="249141" y="169832"/>
                    <a:pt x="229915" y="173920"/>
                  </a:cubicBezTo>
                  <a:cubicBezTo>
                    <a:pt x="231962" y="177920"/>
                    <a:pt x="231962" y="182008"/>
                    <a:pt x="232941" y="186096"/>
                  </a:cubicBezTo>
                  <a:cubicBezTo>
                    <a:pt x="234009" y="195161"/>
                    <a:pt x="231962" y="207247"/>
                    <a:pt x="219768" y="219422"/>
                  </a:cubicBezTo>
                  <a:cubicBezTo>
                    <a:pt x="206594" y="232575"/>
                    <a:pt x="190394" y="235597"/>
                    <a:pt x="174194" y="229554"/>
                  </a:cubicBezTo>
                  <a:cubicBezTo>
                    <a:pt x="171079" y="244662"/>
                    <a:pt x="159686" y="256570"/>
                    <a:pt x="144732" y="261014"/>
                  </a:cubicBezTo>
                  <a:cubicBezTo>
                    <a:pt x="153455" y="308827"/>
                    <a:pt x="154256" y="387566"/>
                    <a:pt x="151586" y="462307"/>
                  </a:cubicBezTo>
                  <a:lnTo>
                    <a:pt x="162178" y="451109"/>
                  </a:lnTo>
                  <a:cubicBezTo>
                    <a:pt x="163602" y="405518"/>
                    <a:pt x="190483" y="353884"/>
                    <a:pt x="263383" y="353884"/>
                  </a:cubicBezTo>
                  <a:cubicBezTo>
                    <a:pt x="269436" y="353884"/>
                    <a:pt x="273441" y="357972"/>
                    <a:pt x="273441" y="364015"/>
                  </a:cubicBezTo>
                  <a:cubicBezTo>
                    <a:pt x="273441" y="433868"/>
                    <a:pt x="218255" y="462040"/>
                    <a:pt x="178823" y="464884"/>
                  </a:cubicBezTo>
                  <a:cubicBezTo>
                    <a:pt x="174639" y="471816"/>
                    <a:pt x="165026" y="484969"/>
                    <a:pt x="150161" y="495100"/>
                  </a:cubicBezTo>
                  <a:cubicBezTo>
                    <a:pt x="148292" y="533581"/>
                    <a:pt x="145622" y="569396"/>
                    <a:pt x="142862" y="597568"/>
                  </a:cubicBezTo>
                  <a:cubicBezTo>
                    <a:pt x="140815" y="602634"/>
                    <a:pt x="136721" y="606722"/>
                    <a:pt x="131647" y="606722"/>
                  </a:cubicBezTo>
                  <a:cubicBezTo>
                    <a:pt x="125594" y="605656"/>
                    <a:pt x="120521" y="601656"/>
                    <a:pt x="121589" y="595613"/>
                  </a:cubicBezTo>
                  <a:cubicBezTo>
                    <a:pt x="127108" y="541313"/>
                    <a:pt x="131469" y="465417"/>
                    <a:pt x="131736" y="396453"/>
                  </a:cubicBezTo>
                  <a:cubicBezTo>
                    <a:pt x="122657" y="383567"/>
                    <a:pt x="114023" y="377079"/>
                    <a:pt x="109840" y="374147"/>
                  </a:cubicBezTo>
                  <a:cubicBezTo>
                    <a:pt x="70319" y="373436"/>
                    <a:pt x="10147" y="345886"/>
                    <a:pt x="10147" y="273012"/>
                  </a:cubicBezTo>
                  <a:cubicBezTo>
                    <a:pt x="10147" y="266968"/>
                    <a:pt x="14242" y="262880"/>
                    <a:pt x="20295" y="262880"/>
                  </a:cubicBezTo>
                  <a:cubicBezTo>
                    <a:pt x="91681" y="262880"/>
                    <a:pt x="119008" y="312470"/>
                    <a:pt x="121411" y="357439"/>
                  </a:cubicBezTo>
                  <a:cubicBezTo>
                    <a:pt x="124081" y="359305"/>
                    <a:pt x="127642" y="361971"/>
                    <a:pt x="131558" y="365704"/>
                  </a:cubicBezTo>
                  <a:cubicBezTo>
                    <a:pt x="130935" y="324646"/>
                    <a:pt x="128621" y="287942"/>
                    <a:pt x="123814" y="262258"/>
                  </a:cubicBezTo>
                  <a:cubicBezTo>
                    <a:pt x="106279" y="259237"/>
                    <a:pt x="92660" y="246350"/>
                    <a:pt x="89189" y="229554"/>
                  </a:cubicBezTo>
                  <a:cubicBezTo>
                    <a:pt x="73968" y="235597"/>
                    <a:pt x="56700" y="233553"/>
                    <a:pt x="42547" y="219422"/>
                  </a:cubicBezTo>
                  <a:cubicBezTo>
                    <a:pt x="30442" y="207247"/>
                    <a:pt x="28395" y="194183"/>
                    <a:pt x="29374" y="185029"/>
                  </a:cubicBezTo>
                  <a:cubicBezTo>
                    <a:pt x="29374" y="181030"/>
                    <a:pt x="31421" y="176942"/>
                    <a:pt x="32400" y="173920"/>
                  </a:cubicBezTo>
                  <a:cubicBezTo>
                    <a:pt x="14242" y="169832"/>
                    <a:pt x="0" y="152680"/>
                    <a:pt x="0" y="131440"/>
                  </a:cubicBezTo>
                  <a:cubicBezTo>
                    <a:pt x="0" y="111266"/>
                    <a:pt x="14242" y="93048"/>
                    <a:pt x="33468" y="88960"/>
                  </a:cubicBezTo>
                  <a:cubicBezTo>
                    <a:pt x="32400" y="85938"/>
                    <a:pt x="31421" y="81939"/>
                    <a:pt x="30442" y="77851"/>
                  </a:cubicBezTo>
                  <a:cubicBezTo>
                    <a:pt x="29374" y="68786"/>
                    <a:pt x="30442" y="55633"/>
                    <a:pt x="43616" y="43458"/>
                  </a:cubicBezTo>
                  <a:cubicBezTo>
                    <a:pt x="55721" y="31371"/>
                    <a:pt x="68895" y="29327"/>
                    <a:pt x="77974" y="30305"/>
                  </a:cubicBezTo>
                  <a:cubicBezTo>
                    <a:pt x="82068" y="30305"/>
                    <a:pt x="86074" y="32349"/>
                    <a:pt x="90168" y="33327"/>
                  </a:cubicBezTo>
                  <a:cubicBezTo>
                    <a:pt x="94174" y="14130"/>
                    <a:pt x="111442" y="0"/>
                    <a:pt x="13164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任意多边形: 形状 16">
              <a:extLst>
                <a:ext uri="{FF2B5EF4-FFF2-40B4-BE49-F238E27FC236}">
                  <a16:creationId xmlns:a16="http://schemas.microsoft.com/office/drawing/2014/main" id="{78D6CD6E-4058-9C31-69D5-A05A388DAA0A}"/>
                </a:ext>
              </a:extLst>
            </p:cNvPr>
            <p:cNvSpPr/>
            <p:nvPr/>
          </p:nvSpPr>
          <p:spPr>
            <a:xfrm>
              <a:off x="9306309" y="614368"/>
              <a:ext cx="502165" cy="609685"/>
            </a:xfrm>
            <a:custGeom>
              <a:avLst/>
              <a:gdLst>
                <a:gd name="connsiteX0" fmla="*/ 230970 w 501664"/>
                <a:gd name="connsiteY0" fmla="*/ 548396 h 609076"/>
                <a:gd name="connsiteX1" fmla="*/ 230970 w 501664"/>
                <a:gd name="connsiteY1" fmla="*/ 568117 h 609076"/>
                <a:gd name="connsiteX2" fmla="*/ 271227 w 501664"/>
                <a:gd name="connsiteY2" fmla="*/ 568117 h 609076"/>
                <a:gd name="connsiteX3" fmla="*/ 271227 w 501664"/>
                <a:gd name="connsiteY3" fmla="*/ 548396 h 609076"/>
                <a:gd name="connsiteX4" fmla="*/ 230970 w 501664"/>
                <a:gd name="connsiteY4" fmla="*/ 507437 h 609076"/>
                <a:gd name="connsiteX5" fmla="*/ 230970 w 501664"/>
                <a:gd name="connsiteY5" fmla="*/ 527916 h 609076"/>
                <a:gd name="connsiteX6" fmla="*/ 271227 w 501664"/>
                <a:gd name="connsiteY6" fmla="*/ 527916 h 609076"/>
                <a:gd name="connsiteX7" fmla="*/ 271227 w 501664"/>
                <a:gd name="connsiteY7" fmla="*/ 507437 h 609076"/>
                <a:gd name="connsiteX8" fmla="*/ 230970 w 501664"/>
                <a:gd name="connsiteY8" fmla="*/ 467236 h 609076"/>
                <a:gd name="connsiteX9" fmla="*/ 230970 w 501664"/>
                <a:gd name="connsiteY9" fmla="*/ 487716 h 609076"/>
                <a:gd name="connsiteX10" fmla="*/ 271227 w 501664"/>
                <a:gd name="connsiteY10" fmla="*/ 487716 h 609076"/>
                <a:gd name="connsiteX11" fmla="*/ 271227 w 501664"/>
                <a:gd name="connsiteY11" fmla="*/ 467236 h 609076"/>
                <a:gd name="connsiteX12" fmla="*/ 230970 w 501664"/>
                <a:gd name="connsiteY12" fmla="*/ 427036 h 609076"/>
                <a:gd name="connsiteX13" fmla="*/ 230970 w 501664"/>
                <a:gd name="connsiteY13" fmla="*/ 446757 h 609076"/>
                <a:gd name="connsiteX14" fmla="*/ 271227 w 501664"/>
                <a:gd name="connsiteY14" fmla="*/ 446757 h 609076"/>
                <a:gd name="connsiteX15" fmla="*/ 271227 w 501664"/>
                <a:gd name="connsiteY15" fmla="*/ 427036 h 609076"/>
                <a:gd name="connsiteX16" fmla="*/ 291736 w 501664"/>
                <a:gd name="connsiteY16" fmla="*/ 409590 h 609076"/>
                <a:gd name="connsiteX17" fmla="*/ 291736 w 501664"/>
                <a:gd name="connsiteY17" fmla="*/ 490750 h 609076"/>
                <a:gd name="connsiteX18" fmla="*/ 402634 w 501664"/>
                <a:gd name="connsiteY18" fmla="*/ 533226 h 609076"/>
                <a:gd name="connsiteX19" fmla="*/ 387443 w 501664"/>
                <a:gd name="connsiteY19" fmla="*/ 434621 h 609076"/>
                <a:gd name="connsiteX20" fmla="*/ 210461 w 501664"/>
                <a:gd name="connsiteY20" fmla="*/ 409590 h 609076"/>
                <a:gd name="connsiteX21" fmla="*/ 113995 w 501664"/>
                <a:gd name="connsiteY21" fmla="*/ 434621 h 609076"/>
                <a:gd name="connsiteX22" fmla="*/ 98804 w 501664"/>
                <a:gd name="connsiteY22" fmla="*/ 533226 h 609076"/>
                <a:gd name="connsiteX23" fmla="*/ 210461 w 501664"/>
                <a:gd name="connsiteY23" fmla="*/ 490750 h 609076"/>
                <a:gd name="connsiteX24" fmla="*/ 230970 w 501664"/>
                <a:gd name="connsiteY24" fmla="*/ 386077 h 609076"/>
                <a:gd name="connsiteX25" fmla="*/ 230970 w 501664"/>
                <a:gd name="connsiteY25" fmla="*/ 406556 h 609076"/>
                <a:gd name="connsiteX26" fmla="*/ 271227 w 501664"/>
                <a:gd name="connsiteY26" fmla="*/ 406556 h 609076"/>
                <a:gd name="connsiteX27" fmla="*/ 271227 w 501664"/>
                <a:gd name="connsiteY27" fmla="*/ 386077 h 609076"/>
                <a:gd name="connsiteX28" fmla="*/ 291736 w 501664"/>
                <a:gd name="connsiteY28" fmla="*/ 345876 h 609076"/>
                <a:gd name="connsiteX29" fmla="*/ 291736 w 501664"/>
                <a:gd name="connsiteY29" fmla="*/ 388352 h 609076"/>
                <a:gd name="connsiteX30" fmla="*/ 384404 w 501664"/>
                <a:gd name="connsiteY30" fmla="*/ 413383 h 609076"/>
                <a:gd name="connsiteX31" fmla="*/ 373770 w 501664"/>
                <a:gd name="connsiteY31" fmla="*/ 345876 h 609076"/>
                <a:gd name="connsiteX32" fmla="*/ 301611 w 501664"/>
                <a:gd name="connsiteY32" fmla="*/ 345876 h 609076"/>
                <a:gd name="connsiteX33" fmla="*/ 230970 w 501664"/>
                <a:gd name="connsiteY33" fmla="*/ 345876 h 609076"/>
                <a:gd name="connsiteX34" fmla="*/ 230970 w 501664"/>
                <a:gd name="connsiteY34" fmla="*/ 366356 h 609076"/>
                <a:gd name="connsiteX35" fmla="*/ 271227 w 501664"/>
                <a:gd name="connsiteY35" fmla="*/ 366356 h 609076"/>
                <a:gd name="connsiteX36" fmla="*/ 271227 w 501664"/>
                <a:gd name="connsiteY36" fmla="*/ 345876 h 609076"/>
                <a:gd name="connsiteX37" fmla="*/ 127668 w 501664"/>
                <a:gd name="connsiteY37" fmla="*/ 345876 h 609076"/>
                <a:gd name="connsiteX38" fmla="*/ 117793 w 501664"/>
                <a:gd name="connsiteY38" fmla="*/ 413383 h 609076"/>
                <a:gd name="connsiteX39" fmla="*/ 210461 w 501664"/>
                <a:gd name="connsiteY39" fmla="*/ 388352 h 609076"/>
                <a:gd name="connsiteX40" fmla="*/ 210461 w 501664"/>
                <a:gd name="connsiteY40" fmla="*/ 345876 h 609076"/>
                <a:gd name="connsiteX41" fmla="*/ 200587 w 501664"/>
                <a:gd name="connsiteY41" fmla="*/ 345876 h 609076"/>
                <a:gd name="connsiteX42" fmla="*/ 230555 w 501664"/>
                <a:gd name="connsiteY42" fmla="*/ 264757 h 609076"/>
                <a:gd name="connsiteX43" fmla="*/ 240851 w 501664"/>
                <a:gd name="connsiteY43" fmla="*/ 274992 h 609076"/>
                <a:gd name="connsiteX44" fmla="*/ 230555 w 501664"/>
                <a:gd name="connsiteY44" fmla="*/ 285227 h 609076"/>
                <a:gd name="connsiteX45" fmla="*/ 220336 w 501664"/>
                <a:gd name="connsiteY45" fmla="*/ 275069 h 609076"/>
                <a:gd name="connsiteX46" fmla="*/ 220336 w 501664"/>
                <a:gd name="connsiteY46" fmla="*/ 274915 h 609076"/>
                <a:gd name="connsiteX47" fmla="*/ 220336 w 501664"/>
                <a:gd name="connsiteY47" fmla="*/ 224516 h 609076"/>
                <a:gd name="connsiteX48" fmla="*/ 220336 w 501664"/>
                <a:gd name="connsiteY48" fmla="*/ 274915 h 609076"/>
                <a:gd name="connsiteX49" fmla="*/ 220259 w 501664"/>
                <a:gd name="connsiteY49" fmla="*/ 274992 h 609076"/>
                <a:gd name="connsiteX50" fmla="*/ 220336 w 501664"/>
                <a:gd name="connsiteY50" fmla="*/ 275069 h 609076"/>
                <a:gd name="connsiteX51" fmla="*/ 220336 w 501664"/>
                <a:gd name="connsiteY51" fmla="*/ 275336 h 609076"/>
                <a:gd name="connsiteX52" fmla="*/ 220336 w 501664"/>
                <a:gd name="connsiteY52" fmla="*/ 325397 h 609076"/>
                <a:gd name="connsiteX53" fmla="*/ 281102 w 501664"/>
                <a:gd name="connsiteY53" fmla="*/ 325397 h 609076"/>
                <a:gd name="connsiteX54" fmla="*/ 281102 w 501664"/>
                <a:gd name="connsiteY54" fmla="*/ 224516 h 609076"/>
                <a:gd name="connsiteX55" fmla="*/ 402634 w 501664"/>
                <a:gd name="connsiteY55" fmla="*/ 82677 h 609076"/>
                <a:gd name="connsiteX56" fmla="*/ 402634 w 501664"/>
                <a:gd name="connsiteY56" fmla="*/ 110741 h 609076"/>
                <a:gd name="connsiteX57" fmla="*/ 443652 w 501664"/>
                <a:gd name="connsiteY57" fmla="*/ 140323 h 609076"/>
                <a:gd name="connsiteX58" fmla="*/ 443652 w 501664"/>
                <a:gd name="connsiteY58" fmla="*/ 82677 h 609076"/>
                <a:gd name="connsiteX59" fmla="*/ 249959 w 501664"/>
                <a:gd name="connsiteY59" fmla="*/ 74333 h 609076"/>
                <a:gd name="connsiteX60" fmla="*/ 179319 w 501664"/>
                <a:gd name="connsiteY60" fmla="*/ 123636 h 609076"/>
                <a:gd name="connsiteX61" fmla="*/ 200587 w 501664"/>
                <a:gd name="connsiteY61" fmla="*/ 123636 h 609076"/>
                <a:gd name="connsiteX62" fmla="*/ 210461 w 501664"/>
                <a:gd name="connsiteY62" fmla="*/ 133496 h 609076"/>
                <a:gd name="connsiteX63" fmla="*/ 200587 w 501664"/>
                <a:gd name="connsiteY63" fmla="*/ 143357 h 609076"/>
                <a:gd name="connsiteX64" fmla="*/ 149695 w 501664"/>
                <a:gd name="connsiteY64" fmla="*/ 143357 h 609076"/>
                <a:gd name="connsiteX65" fmla="*/ 105640 w 501664"/>
                <a:gd name="connsiteY65" fmla="*/ 173697 h 609076"/>
                <a:gd name="connsiteX66" fmla="*/ 149695 w 501664"/>
                <a:gd name="connsiteY66" fmla="*/ 173697 h 609076"/>
                <a:gd name="connsiteX67" fmla="*/ 159570 w 501664"/>
                <a:gd name="connsiteY67" fmla="*/ 184316 h 609076"/>
                <a:gd name="connsiteX68" fmla="*/ 149695 w 501664"/>
                <a:gd name="connsiteY68" fmla="*/ 194176 h 609076"/>
                <a:gd name="connsiteX69" fmla="*/ 98804 w 501664"/>
                <a:gd name="connsiteY69" fmla="*/ 194176 h 609076"/>
                <a:gd name="connsiteX70" fmla="*/ 98804 w 501664"/>
                <a:gd name="connsiteY70" fmla="*/ 224516 h 609076"/>
                <a:gd name="connsiteX71" fmla="*/ 170204 w 501664"/>
                <a:gd name="connsiteY71" fmla="*/ 224516 h 609076"/>
                <a:gd name="connsiteX72" fmla="*/ 180078 w 501664"/>
                <a:gd name="connsiteY72" fmla="*/ 234377 h 609076"/>
                <a:gd name="connsiteX73" fmla="*/ 170204 w 501664"/>
                <a:gd name="connsiteY73" fmla="*/ 244996 h 609076"/>
                <a:gd name="connsiteX74" fmla="*/ 98804 w 501664"/>
                <a:gd name="connsiteY74" fmla="*/ 244996 h 609076"/>
                <a:gd name="connsiteX75" fmla="*/ 98804 w 501664"/>
                <a:gd name="connsiteY75" fmla="*/ 275336 h 609076"/>
                <a:gd name="connsiteX76" fmla="*/ 149695 w 501664"/>
                <a:gd name="connsiteY76" fmla="*/ 275336 h 609076"/>
                <a:gd name="connsiteX77" fmla="*/ 159570 w 501664"/>
                <a:gd name="connsiteY77" fmla="*/ 285196 h 609076"/>
                <a:gd name="connsiteX78" fmla="*/ 149695 w 501664"/>
                <a:gd name="connsiteY78" fmla="*/ 295057 h 609076"/>
                <a:gd name="connsiteX79" fmla="*/ 98804 w 501664"/>
                <a:gd name="connsiteY79" fmla="*/ 295057 h 609076"/>
                <a:gd name="connsiteX80" fmla="*/ 98804 w 501664"/>
                <a:gd name="connsiteY80" fmla="*/ 325397 h 609076"/>
                <a:gd name="connsiteX81" fmla="*/ 200587 w 501664"/>
                <a:gd name="connsiteY81" fmla="*/ 325397 h 609076"/>
                <a:gd name="connsiteX82" fmla="*/ 200587 w 501664"/>
                <a:gd name="connsiteY82" fmla="*/ 204037 h 609076"/>
                <a:gd name="connsiteX83" fmla="*/ 301611 w 501664"/>
                <a:gd name="connsiteY83" fmla="*/ 204037 h 609076"/>
                <a:gd name="connsiteX84" fmla="*/ 301611 w 501664"/>
                <a:gd name="connsiteY84" fmla="*/ 325397 h 609076"/>
                <a:gd name="connsiteX85" fmla="*/ 402634 w 501664"/>
                <a:gd name="connsiteY85" fmla="*/ 325397 h 609076"/>
                <a:gd name="connsiteX86" fmla="*/ 402634 w 501664"/>
                <a:gd name="connsiteY86" fmla="*/ 295057 h 609076"/>
                <a:gd name="connsiteX87" fmla="*/ 331994 w 501664"/>
                <a:gd name="connsiteY87" fmla="*/ 295057 h 609076"/>
                <a:gd name="connsiteX88" fmla="*/ 322119 w 501664"/>
                <a:gd name="connsiteY88" fmla="*/ 285196 h 609076"/>
                <a:gd name="connsiteX89" fmla="*/ 331994 w 501664"/>
                <a:gd name="connsiteY89" fmla="*/ 275336 h 609076"/>
                <a:gd name="connsiteX90" fmla="*/ 402634 w 501664"/>
                <a:gd name="connsiteY90" fmla="*/ 275336 h 609076"/>
                <a:gd name="connsiteX91" fmla="*/ 402634 w 501664"/>
                <a:gd name="connsiteY91" fmla="*/ 244996 h 609076"/>
                <a:gd name="connsiteX92" fmla="*/ 352502 w 501664"/>
                <a:gd name="connsiteY92" fmla="*/ 244996 h 609076"/>
                <a:gd name="connsiteX93" fmla="*/ 341868 w 501664"/>
                <a:gd name="connsiteY93" fmla="*/ 234377 h 609076"/>
                <a:gd name="connsiteX94" fmla="*/ 352502 w 501664"/>
                <a:gd name="connsiteY94" fmla="*/ 224516 h 609076"/>
                <a:gd name="connsiteX95" fmla="*/ 402634 w 501664"/>
                <a:gd name="connsiteY95" fmla="*/ 224516 h 609076"/>
                <a:gd name="connsiteX96" fmla="*/ 402634 w 501664"/>
                <a:gd name="connsiteY96" fmla="*/ 194176 h 609076"/>
                <a:gd name="connsiteX97" fmla="*/ 311485 w 501664"/>
                <a:gd name="connsiteY97" fmla="*/ 194176 h 609076"/>
                <a:gd name="connsiteX98" fmla="*/ 301611 w 501664"/>
                <a:gd name="connsiteY98" fmla="*/ 184316 h 609076"/>
                <a:gd name="connsiteX99" fmla="*/ 311485 w 501664"/>
                <a:gd name="connsiteY99" fmla="*/ 173697 h 609076"/>
                <a:gd name="connsiteX100" fmla="*/ 386683 w 501664"/>
                <a:gd name="connsiteY100" fmla="*/ 173697 h 609076"/>
                <a:gd name="connsiteX101" fmla="*/ 344906 w 501664"/>
                <a:gd name="connsiteY101" fmla="*/ 143357 h 609076"/>
                <a:gd name="connsiteX102" fmla="*/ 341868 w 501664"/>
                <a:gd name="connsiteY102" fmla="*/ 143357 h 609076"/>
                <a:gd name="connsiteX103" fmla="*/ 271227 w 501664"/>
                <a:gd name="connsiteY103" fmla="*/ 143357 h 609076"/>
                <a:gd name="connsiteX104" fmla="*/ 261353 w 501664"/>
                <a:gd name="connsiteY104" fmla="*/ 133496 h 609076"/>
                <a:gd name="connsiteX105" fmla="*/ 271227 w 501664"/>
                <a:gd name="connsiteY105" fmla="*/ 123636 h 609076"/>
                <a:gd name="connsiteX106" fmla="*/ 317562 w 501664"/>
                <a:gd name="connsiteY106" fmla="*/ 123636 h 609076"/>
                <a:gd name="connsiteX107" fmla="*/ 250719 w 501664"/>
                <a:gd name="connsiteY107" fmla="*/ 24272 h 609076"/>
                <a:gd name="connsiteX108" fmla="*/ 21327 w 501664"/>
                <a:gd name="connsiteY108" fmla="*/ 183557 h 609076"/>
                <a:gd name="connsiteX109" fmla="*/ 31201 w 501664"/>
                <a:gd name="connsiteY109" fmla="*/ 201003 h 609076"/>
                <a:gd name="connsiteX110" fmla="*/ 79055 w 501664"/>
                <a:gd name="connsiteY110" fmla="*/ 168387 h 609076"/>
                <a:gd name="connsiteX111" fmla="*/ 250719 w 501664"/>
                <a:gd name="connsiteY111" fmla="*/ 49303 h 609076"/>
                <a:gd name="connsiteX112" fmla="*/ 423143 w 501664"/>
                <a:gd name="connsiteY112" fmla="*/ 175214 h 609076"/>
                <a:gd name="connsiteX113" fmla="*/ 470237 w 501664"/>
                <a:gd name="connsiteY113" fmla="*/ 210105 h 609076"/>
                <a:gd name="connsiteX114" fmla="*/ 480871 w 501664"/>
                <a:gd name="connsiteY114" fmla="*/ 191901 h 609076"/>
                <a:gd name="connsiteX115" fmla="*/ 463401 w 501664"/>
                <a:gd name="connsiteY115" fmla="*/ 179765 h 609076"/>
                <a:gd name="connsiteX116" fmla="*/ 388962 w 501664"/>
                <a:gd name="connsiteY116" fmla="*/ 125153 h 609076"/>
                <a:gd name="connsiteX117" fmla="*/ 402640 w 501664"/>
                <a:gd name="connsiteY117" fmla="*/ 12184 h 609076"/>
                <a:gd name="connsiteX118" fmla="*/ 413253 w 501664"/>
                <a:gd name="connsiteY118" fmla="*/ 22044 h 609076"/>
                <a:gd name="connsiteX119" fmla="*/ 413253 w 501664"/>
                <a:gd name="connsiteY119" fmla="*/ 32662 h 609076"/>
                <a:gd name="connsiteX120" fmla="*/ 402640 w 501664"/>
                <a:gd name="connsiteY120" fmla="*/ 42522 h 609076"/>
                <a:gd name="connsiteX121" fmla="*/ 392784 w 501664"/>
                <a:gd name="connsiteY121" fmla="*/ 32662 h 609076"/>
                <a:gd name="connsiteX122" fmla="*/ 392784 w 501664"/>
                <a:gd name="connsiteY122" fmla="*/ 22044 h 609076"/>
                <a:gd name="connsiteX123" fmla="*/ 402640 w 501664"/>
                <a:gd name="connsiteY123" fmla="*/ 12184 h 609076"/>
                <a:gd name="connsiteX124" fmla="*/ 432978 w 501664"/>
                <a:gd name="connsiteY124" fmla="*/ 2315 h 609076"/>
                <a:gd name="connsiteX125" fmla="*/ 443591 w 501664"/>
                <a:gd name="connsiteY125" fmla="*/ 12178 h 609076"/>
                <a:gd name="connsiteX126" fmla="*/ 443591 w 501664"/>
                <a:gd name="connsiteY126" fmla="*/ 42528 h 609076"/>
                <a:gd name="connsiteX127" fmla="*/ 432978 w 501664"/>
                <a:gd name="connsiteY127" fmla="*/ 52391 h 609076"/>
                <a:gd name="connsiteX128" fmla="*/ 423122 w 501664"/>
                <a:gd name="connsiteY128" fmla="*/ 42528 h 609076"/>
                <a:gd name="connsiteX129" fmla="*/ 423122 w 501664"/>
                <a:gd name="connsiteY129" fmla="*/ 12178 h 609076"/>
                <a:gd name="connsiteX130" fmla="*/ 432978 w 501664"/>
                <a:gd name="connsiteY130" fmla="*/ 2315 h 609076"/>
                <a:gd name="connsiteX131" fmla="*/ 250719 w 501664"/>
                <a:gd name="connsiteY131" fmla="*/ 0 h 609076"/>
                <a:gd name="connsiteX132" fmla="*/ 257555 w 501664"/>
                <a:gd name="connsiteY132" fmla="*/ 4551 h 609076"/>
                <a:gd name="connsiteX133" fmla="*/ 382885 w 501664"/>
                <a:gd name="connsiteY133" fmla="*/ 95571 h 609076"/>
                <a:gd name="connsiteX134" fmla="*/ 382885 w 501664"/>
                <a:gd name="connsiteY134" fmla="*/ 62956 h 609076"/>
                <a:gd name="connsiteX135" fmla="*/ 463401 w 501664"/>
                <a:gd name="connsiteY135" fmla="*/ 62956 h 609076"/>
                <a:gd name="connsiteX136" fmla="*/ 463401 w 501664"/>
                <a:gd name="connsiteY136" fmla="*/ 154734 h 609076"/>
                <a:gd name="connsiteX137" fmla="*/ 494543 w 501664"/>
                <a:gd name="connsiteY137" fmla="*/ 177489 h 609076"/>
                <a:gd name="connsiteX138" fmla="*/ 499101 w 501664"/>
                <a:gd name="connsiteY138" fmla="*/ 200244 h 609076"/>
                <a:gd name="connsiteX139" fmla="*/ 486188 w 501664"/>
                <a:gd name="connsiteY139" fmla="*/ 222999 h 609076"/>
                <a:gd name="connsiteX140" fmla="*/ 474794 w 501664"/>
                <a:gd name="connsiteY140" fmla="*/ 231343 h 609076"/>
                <a:gd name="connsiteX141" fmla="*/ 470996 w 501664"/>
                <a:gd name="connsiteY141" fmla="*/ 231343 h 609076"/>
                <a:gd name="connsiteX142" fmla="*/ 461122 w 501664"/>
                <a:gd name="connsiteY142" fmla="*/ 228309 h 609076"/>
                <a:gd name="connsiteX143" fmla="*/ 423143 w 501664"/>
                <a:gd name="connsiteY143" fmla="*/ 200244 h 609076"/>
                <a:gd name="connsiteX144" fmla="*/ 423143 w 501664"/>
                <a:gd name="connsiteY144" fmla="*/ 345876 h 609076"/>
                <a:gd name="connsiteX145" fmla="*/ 394279 w 501664"/>
                <a:gd name="connsiteY145" fmla="*/ 345876 h 609076"/>
                <a:gd name="connsiteX146" fmla="*/ 406432 w 501664"/>
                <a:gd name="connsiteY146" fmla="*/ 425519 h 609076"/>
                <a:gd name="connsiteX147" fmla="*/ 431498 w 501664"/>
                <a:gd name="connsiteY147" fmla="*/ 588597 h 609076"/>
                <a:gd name="connsiteX148" fmla="*/ 443652 w 501664"/>
                <a:gd name="connsiteY148" fmla="*/ 588597 h 609076"/>
                <a:gd name="connsiteX149" fmla="*/ 453526 w 501664"/>
                <a:gd name="connsiteY149" fmla="*/ 598457 h 609076"/>
                <a:gd name="connsiteX150" fmla="*/ 443652 w 501664"/>
                <a:gd name="connsiteY150" fmla="*/ 609076 h 609076"/>
                <a:gd name="connsiteX151" fmla="*/ 402634 w 501664"/>
                <a:gd name="connsiteY151" fmla="*/ 609076 h 609076"/>
                <a:gd name="connsiteX152" fmla="*/ 392760 w 501664"/>
                <a:gd name="connsiteY152" fmla="*/ 598457 h 609076"/>
                <a:gd name="connsiteX153" fmla="*/ 402634 w 501664"/>
                <a:gd name="connsiteY153" fmla="*/ 588597 h 609076"/>
                <a:gd name="connsiteX154" fmla="*/ 410990 w 501664"/>
                <a:gd name="connsiteY154" fmla="*/ 588597 h 609076"/>
                <a:gd name="connsiteX155" fmla="*/ 406432 w 501664"/>
                <a:gd name="connsiteY155" fmla="*/ 556739 h 609076"/>
                <a:gd name="connsiteX156" fmla="*/ 291736 w 501664"/>
                <a:gd name="connsiteY156" fmla="*/ 511988 h 609076"/>
                <a:gd name="connsiteX157" fmla="*/ 291736 w 501664"/>
                <a:gd name="connsiteY157" fmla="*/ 609076 h 609076"/>
                <a:gd name="connsiteX158" fmla="*/ 271227 w 501664"/>
                <a:gd name="connsiteY158" fmla="*/ 609076 h 609076"/>
                <a:gd name="connsiteX159" fmla="*/ 271227 w 501664"/>
                <a:gd name="connsiteY159" fmla="*/ 588597 h 609076"/>
                <a:gd name="connsiteX160" fmla="*/ 230970 w 501664"/>
                <a:gd name="connsiteY160" fmla="*/ 588597 h 609076"/>
                <a:gd name="connsiteX161" fmla="*/ 230970 w 501664"/>
                <a:gd name="connsiteY161" fmla="*/ 609076 h 609076"/>
                <a:gd name="connsiteX162" fmla="*/ 210461 w 501664"/>
                <a:gd name="connsiteY162" fmla="*/ 609076 h 609076"/>
                <a:gd name="connsiteX163" fmla="*/ 210461 w 501664"/>
                <a:gd name="connsiteY163" fmla="*/ 511988 h 609076"/>
                <a:gd name="connsiteX164" fmla="*/ 95765 w 501664"/>
                <a:gd name="connsiteY164" fmla="*/ 556739 h 609076"/>
                <a:gd name="connsiteX165" fmla="*/ 90448 w 501664"/>
                <a:gd name="connsiteY165" fmla="*/ 588597 h 609076"/>
                <a:gd name="connsiteX166" fmla="*/ 98804 w 501664"/>
                <a:gd name="connsiteY166" fmla="*/ 588597 h 609076"/>
                <a:gd name="connsiteX167" fmla="*/ 109438 w 501664"/>
                <a:gd name="connsiteY167" fmla="*/ 598457 h 609076"/>
                <a:gd name="connsiteX168" fmla="*/ 98804 w 501664"/>
                <a:gd name="connsiteY168" fmla="*/ 609076 h 609076"/>
                <a:gd name="connsiteX169" fmla="*/ 58546 w 501664"/>
                <a:gd name="connsiteY169" fmla="*/ 609076 h 609076"/>
                <a:gd name="connsiteX170" fmla="*/ 48672 w 501664"/>
                <a:gd name="connsiteY170" fmla="*/ 598457 h 609076"/>
                <a:gd name="connsiteX171" fmla="*/ 58546 w 501664"/>
                <a:gd name="connsiteY171" fmla="*/ 588597 h 609076"/>
                <a:gd name="connsiteX172" fmla="*/ 69940 w 501664"/>
                <a:gd name="connsiteY172" fmla="*/ 588597 h 609076"/>
                <a:gd name="connsiteX173" fmla="*/ 95006 w 501664"/>
                <a:gd name="connsiteY173" fmla="*/ 425519 h 609076"/>
                <a:gd name="connsiteX174" fmla="*/ 107159 w 501664"/>
                <a:gd name="connsiteY174" fmla="*/ 345876 h 609076"/>
                <a:gd name="connsiteX175" fmla="*/ 79055 w 501664"/>
                <a:gd name="connsiteY175" fmla="*/ 345876 h 609076"/>
                <a:gd name="connsiteX176" fmla="*/ 79055 w 501664"/>
                <a:gd name="connsiteY176" fmla="*/ 192659 h 609076"/>
                <a:gd name="connsiteX177" fmla="*/ 40316 w 501664"/>
                <a:gd name="connsiteY177" fmla="*/ 219207 h 609076"/>
                <a:gd name="connsiteX178" fmla="*/ 26644 w 501664"/>
                <a:gd name="connsiteY178" fmla="*/ 222241 h 609076"/>
                <a:gd name="connsiteX179" fmla="*/ 15250 w 501664"/>
                <a:gd name="connsiteY179" fmla="*/ 213897 h 609076"/>
                <a:gd name="connsiteX180" fmla="*/ 2337 w 501664"/>
                <a:gd name="connsiteY180" fmla="*/ 191142 h 609076"/>
                <a:gd name="connsiteX181" fmla="*/ 7654 w 501664"/>
                <a:gd name="connsiteY181" fmla="*/ 168387 h 60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01664" h="609076">
                  <a:moveTo>
                    <a:pt x="230970" y="548396"/>
                  </a:moveTo>
                  <a:lnTo>
                    <a:pt x="230970" y="568117"/>
                  </a:lnTo>
                  <a:lnTo>
                    <a:pt x="271227" y="568117"/>
                  </a:lnTo>
                  <a:lnTo>
                    <a:pt x="271227" y="548396"/>
                  </a:lnTo>
                  <a:close/>
                  <a:moveTo>
                    <a:pt x="230970" y="507437"/>
                  </a:moveTo>
                  <a:lnTo>
                    <a:pt x="230970" y="527916"/>
                  </a:lnTo>
                  <a:lnTo>
                    <a:pt x="271227" y="527916"/>
                  </a:lnTo>
                  <a:lnTo>
                    <a:pt x="271227" y="507437"/>
                  </a:lnTo>
                  <a:close/>
                  <a:moveTo>
                    <a:pt x="230970" y="467236"/>
                  </a:moveTo>
                  <a:lnTo>
                    <a:pt x="230970" y="487716"/>
                  </a:lnTo>
                  <a:lnTo>
                    <a:pt x="271227" y="487716"/>
                  </a:lnTo>
                  <a:lnTo>
                    <a:pt x="271227" y="467236"/>
                  </a:lnTo>
                  <a:close/>
                  <a:moveTo>
                    <a:pt x="230970" y="427036"/>
                  </a:moveTo>
                  <a:lnTo>
                    <a:pt x="230970" y="446757"/>
                  </a:lnTo>
                  <a:lnTo>
                    <a:pt x="271227" y="446757"/>
                  </a:lnTo>
                  <a:lnTo>
                    <a:pt x="271227" y="427036"/>
                  </a:lnTo>
                  <a:close/>
                  <a:moveTo>
                    <a:pt x="291736" y="409590"/>
                  </a:moveTo>
                  <a:lnTo>
                    <a:pt x="291736" y="490750"/>
                  </a:lnTo>
                  <a:lnTo>
                    <a:pt x="402634" y="533226"/>
                  </a:lnTo>
                  <a:lnTo>
                    <a:pt x="387443" y="434621"/>
                  </a:lnTo>
                  <a:close/>
                  <a:moveTo>
                    <a:pt x="210461" y="409590"/>
                  </a:moveTo>
                  <a:lnTo>
                    <a:pt x="113995" y="434621"/>
                  </a:lnTo>
                  <a:lnTo>
                    <a:pt x="98804" y="533226"/>
                  </a:lnTo>
                  <a:lnTo>
                    <a:pt x="210461" y="490750"/>
                  </a:lnTo>
                  <a:close/>
                  <a:moveTo>
                    <a:pt x="230970" y="386077"/>
                  </a:moveTo>
                  <a:lnTo>
                    <a:pt x="230970" y="406556"/>
                  </a:lnTo>
                  <a:lnTo>
                    <a:pt x="271227" y="406556"/>
                  </a:lnTo>
                  <a:lnTo>
                    <a:pt x="271227" y="386077"/>
                  </a:lnTo>
                  <a:close/>
                  <a:moveTo>
                    <a:pt x="291736" y="345876"/>
                  </a:moveTo>
                  <a:lnTo>
                    <a:pt x="291736" y="388352"/>
                  </a:lnTo>
                  <a:lnTo>
                    <a:pt x="384404" y="413383"/>
                  </a:lnTo>
                  <a:lnTo>
                    <a:pt x="373770" y="345876"/>
                  </a:lnTo>
                  <a:lnTo>
                    <a:pt x="301611" y="345876"/>
                  </a:lnTo>
                  <a:close/>
                  <a:moveTo>
                    <a:pt x="230970" y="345876"/>
                  </a:moveTo>
                  <a:lnTo>
                    <a:pt x="230970" y="366356"/>
                  </a:lnTo>
                  <a:lnTo>
                    <a:pt x="271227" y="366356"/>
                  </a:lnTo>
                  <a:lnTo>
                    <a:pt x="271227" y="345876"/>
                  </a:lnTo>
                  <a:close/>
                  <a:moveTo>
                    <a:pt x="127668" y="345876"/>
                  </a:moveTo>
                  <a:lnTo>
                    <a:pt x="117793" y="413383"/>
                  </a:lnTo>
                  <a:lnTo>
                    <a:pt x="210461" y="388352"/>
                  </a:lnTo>
                  <a:lnTo>
                    <a:pt x="210461" y="345876"/>
                  </a:lnTo>
                  <a:lnTo>
                    <a:pt x="200587" y="345876"/>
                  </a:lnTo>
                  <a:close/>
                  <a:moveTo>
                    <a:pt x="230555" y="264757"/>
                  </a:moveTo>
                  <a:cubicBezTo>
                    <a:pt x="236241" y="264757"/>
                    <a:pt x="240851" y="269339"/>
                    <a:pt x="240851" y="274992"/>
                  </a:cubicBezTo>
                  <a:cubicBezTo>
                    <a:pt x="240851" y="280645"/>
                    <a:pt x="236241" y="285227"/>
                    <a:pt x="230555" y="285227"/>
                  </a:cubicBezTo>
                  <a:lnTo>
                    <a:pt x="220336" y="275069"/>
                  </a:lnTo>
                  <a:lnTo>
                    <a:pt x="220336" y="274915"/>
                  </a:lnTo>
                  <a:close/>
                  <a:moveTo>
                    <a:pt x="220336" y="224516"/>
                  </a:moveTo>
                  <a:lnTo>
                    <a:pt x="220336" y="274915"/>
                  </a:lnTo>
                  <a:lnTo>
                    <a:pt x="220259" y="274992"/>
                  </a:lnTo>
                  <a:lnTo>
                    <a:pt x="220336" y="275069"/>
                  </a:lnTo>
                  <a:lnTo>
                    <a:pt x="220336" y="275336"/>
                  </a:lnTo>
                  <a:lnTo>
                    <a:pt x="220336" y="325397"/>
                  </a:lnTo>
                  <a:lnTo>
                    <a:pt x="281102" y="325397"/>
                  </a:lnTo>
                  <a:lnTo>
                    <a:pt x="281102" y="224516"/>
                  </a:lnTo>
                  <a:close/>
                  <a:moveTo>
                    <a:pt x="402634" y="82677"/>
                  </a:moveTo>
                  <a:lnTo>
                    <a:pt x="402634" y="110741"/>
                  </a:lnTo>
                  <a:lnTo>
                    <a:pt x="443652" y="140323"/>
                  </a:lnTo>
                  <a:lnTo>
                    <a:pt x="443652" y="82677"/>
                  </a:lnTo>
                  <a:close/>
                  <a:moveTo>
                    <a:pt x="249959" y="74333"/>
                  </a:moveTo>
                  <a:lnTo>
                    <a:pt x="179319" y="123636"/>
                  </a:lnTo>
                  <a:lnTo>
                    <a:pt x="200587" y="123636"/>
                  </a:lnTo>
                  <a:cubicBezTo>
                    <a:pt x="205904" y="123636"/>
                    <a:pt x="210461" y="128187"/>
                    <a:pt x="210461" y="133496"/>
                  </a:cubicBezTo>
                  <a:cubicBezTo>
                    <a:pt x="210461" y="138806"/>
                    <a:pt x="205904" y="143357"/>
                    <a:pt x="200587" y="143357"/>
                  </a:cubicBezTo>
                  <a:lnTo>
                    <a:pt x="149695" y="143357"/>
                  </a:lnTo>
                  <a:lnTo>
                    <a:pt x="105640" y="173697"/>
                  </a:lnTo>
                  <a:lnTo>
                    <a:pt x="149695" y="173697"/>
                  </a:lnTo>
                  <a:cubicBezTo>
                    <a:pt x="155012" y="173697"/>
                    <a:pt x="159570" y="178248"/>
                    <a:pt x="159570" y="184316"/>
                  </a:cubicBezTo>
                  <a:cubicBezTo>
                    <a:pt x="159570" y="189625"/>
                    <a:pt x="155012" y="194176"/>
                    <a:pt x="149695" y="194176"/>
                  </a:cubicBezTo>
                  <a:lnTo>
                    <a:pt x="98804" y="194176"/>
                  </a:lnTo>
                  <a:lnTo>
                    <a:pt x="98804" y="224516"/>
                  </a:lnTo>
                  <a:lnTo>
                    <a:pt x="170204" y="224516"/>
                  </a:lnTo>
                  <a:cubicBezTo>
                    <a:pt x="175521" y="224516"/>
                    <a:pt x="180078" y="229067"/>
                    <a:pt x="180078" y="234377"/>
                  </a:cubicBezTo>
                  <a:cubicBezTo>
                    <a:pt x="180078" y="240445"/>
                    <a:pt x="175521" y="244996"/>
                    <a:pt x="170204" y="244996"/>
                  </a:cubicBezTo>
                  <a:lnTo>
                    <a:pt x="98804" y="244996"/>
                  </a:lnTo>
                  <a:lnTo>
                    <a:pt x="98804" y="275336"/>
                  </a:lnTo>
                  <a:lnTo>
                    <a:pt x="149695" y="275336"/>
                  </a:lnTo>
                  <a:cubicBezTo>
                    <a:pt x="155012" y="275336"/>
                    <a:pt x="159570" y="279887"/>
                    <a:pt x="159570" y="285196"/>
                  </a:cubicBezTo>
                  <a:cubicBezTo>
                    <a:pt x="159570" y="290506"/>
                    <a:pt x="155012" y="295057"/>
                    <a:pt x="149695" y="295057"/>
                  </a:cubicBezTo>
                  <a:lnTo>
                    <a:pt x="98804" y="295057"/>
                  </a:lnTo>
                  <a:lnTo>
                    <a:pt x="98804" y="325397"/>
                  </a:lnTo>
                  <a:lnTo>
                    <a:pt x="200587" y="325397"/>
                  </a:lnTo>
                  <a:lnTo>
                    <a:pt x="200587" y="204037"/>
                  </a:lnTo>
                  <a:lnTo>
                    <a:pt x="301611" y="204037"/>
                  </a:lnTo>
                  <a:lnTo>
                    <a:pt x="301611" y="325397"/>
                  </a:lnTo>
                  <a:lnTo>
                    <a:pt x="402634" y="325397"/>
                  </a:lnTo>
                  <a:lnTo>
                    <a:pt x="402634" y="295057"/>
                  </a:lnTo>
                  <a:lnTo>
                    <a:pt x="331994" y="295057"/>
                  </a:lnTo>
                  <a:cubicBezTo>
                    <a:pt x="326677" y="295057"/>
                    <a:pt x="322119" y="290506"/>
                    <a:pt x="322119" y="285196"/>
                  </a:cubicBezTo>
                  <a:cubicBezTo>
                    <a:pt x="322119" y="279887"/>
                    <a:pt x="326677" y="275336"/>
                    <a:pt x="331994" y="275336"/>
                  </a:cubicBezTo>
                  <a:lnTo>
                    <a:pt x="402634" y="275336"/>
                  </a:lnTo>
                  <a:lnTo>
                    <a:pt x="402634" y="244996"/>
                  </a:lnTo>
                  <a:lnTo>
                    <a:pt x="352502" y="244996"/>
                  </a:lnTo>
                  <a:cubicBezTo>
                    <a:pt x="346426" y="244996"/>
                    <a:pt x="341868" y="240445"/>
                    <a:pt x="341868" y="234377"/>
                  </a:cubicBezTo>
                  <a:cubicBezTo>
                    <a:pt x="341868" y="229067"/>
                    <a:pt x="346426" y="224516"/>
                    <a:pt x="352502" y="224516"/>
                  </a:cubicBezTo>
                  <a:lnTo>
                    <a:pt x="402634" y="224516"/>
                  </a:lnTo>
                  <a:lnTo>
                    <a:pt x="402634" y="194176"/>
                  </a:lnTo>
                  <a:lnTo>
                    <a:pt x="311485" y="194176"/>
                  </a:lnTo>
                  <a:cubicBezTo>
                    <a:pt x="306168" y="194176"/>
                    <a:pt x="301611" y="189625"/>
                    <a:pt x="301611" y="184316"/>
                  </a:cubicBezTo>
                  <a:cubicBezTo>
                    <a:pt x="301611" y="178248"/>
                    <a:pt x="306168" y="173697"/>
                    <a:pt x="311485" y="173697"/>
                  </a:cubicBezTo>
                  <a:lnTo>
                    <a:pt x="386683" y="173697"/>
                  </a:lnTo>
                  <a:lnTo>
                    <a:pt x="344906" y="143357"/>
                  </a:lnTo>
                  <a:cubicBezTo>
                    <a:pt x="343387" y="143357"/>
                    <a:pt x="342628" y="143357"/>
                    <a:pt x="341868" y="143357"/>
                  </a:cubicBezTo>
                  <a:lnTo>
                    <a:pt x="271227" y="143357"/>
                  </a:lnTo>
                  <a:cubicBezTo>
                    <a:pt x="265910" y="143357"/>
                    <a:pt x="261353" y="138806"/>
                    <a:pt x="261353" y="133496"/>
                  </a:cubicBezTo>
                  <a:cubicBezTo>
                    <a:pt x="261353" y="128187"/>
                    <a:pt x="265910" y="123636"/>
                    <a:pt x="271227" y="123636"/>
                  </a:cubicBezTo>
                  <a:lnTo>
                    <a:pt x="317562" y="123636"/>
                  </a:lnTo>
                  <a:close/>
                  <a:moveTo>
                    <a:pt x="250719" y="24272"/>
                  </a:moveTo>
                  <a:lnTo>
                    <a:pt x="21327" y="183557"/>
                  </a:lnTo>
                  <a:lnTo>
                    <a:pt x="31201" y="201003"/>
                  </a:lnTo>
                  <a:lnTo>
                    <a:pt x="79055" y="168387"/>
                  </a:lnTo>
                  <a:lnTo>
                    <a:pt x="250719" y="49303"/>
                  </a:lnTo>
                  <a:lnTo>
                    <a:pt x="423143" y="175214"/>
                  </a:lnTo>
                  <a:lnTo>
                    <a:pt x="470237" y="210105"/>
                  </a:lnTo>
                  <a:lnTo>
                    <a:pt x="480871" y="191901"/>
                  </a:lnTo>
                  <a:lnTo>
                    <a:pt x="463401" y="179765"/>
                  </a:lnTo>
                  <a:lnTo>
                    <a:pt x="388962" y="125153"/>
                  </a:lnTo>
                  <a:close/>
                  <a:moveTo>
                    <a:pt x="402640" y="12184"/>
                  </a:moveTo>
                  <a:cubicBezTo>
                    <a:pt x="408704" y="12184"/>
                    <a:pt x="413253" y="16735"/>
                    <a:pt x="413253" y="22044"/>
                  </a:cubicBezTo>
                  <a:lnTo>
                    <a:pt x="413253" y="32662"/>
                  </a:lnTo>
                  <a:cubicBezTo>
                    <a:pt x="413253" y="37971"/>
                    <a:pt x="408704" y="42522"/>
                    <a:pt x="402640" y="42522"/>
                  </a:cubicBezTo>
                  <a:cubicBezTo>
                    <a:pt x="397333" y="42522"/>
                    <a:pt x="392784" y="37971"/>
                    <a:pt x="392784" y="32662"/>
                  </a:cubicBezTo>
                  <a:lnTo>
                    <a:pt x="392784" y="22044"/>
                  </a:lnTo>
                  <a:cubicBezTo>
                    <a:pt x="392784" y="16735"/>
                    <a:pt x="397333" y="12184"/>
                    <a:pt x="402640" y="12184"/>
                  </a:cubicBezTo>
                  <a:close/>
                  <a:moveTo>
                    <a:pt x="432978" y="2315"/>
                  </a:moveTo>
                  <a:cubicBezTo>
                    <a:pt x="439042" y="2315"/>
                    <a:pt x="443591" y="6867"/>
                    <a:pt x="443591" y="12178"/>
                  </a:cubicBezTo>
                  <a:lnTo>
                    <a:pt x="443591" y="42528"/>
                  </a:lnTo>
                  <a:cubicBezTo>
                    <a:pt x="443591" y="47839"/>
                    <a:pt x="439042" y="52391"/>
                    <a:pt x="432978" y="52391"/>
                  </a:cubicBezTo>
                  <a:cubicBezTo>
                    <a:pt x="427671" y="52391"/>
                    <a:pt x="423122" y="47839"/>
                    <a:pt x="423122" y="42528"/>
                  </a:cubicBezTo>
                  <a:lnTo>
                    <a:pt x="423122" y="12178"/>
                  </a:lnTo>
                  <a:cubicBezTo>
                    <a:pt x="423122" y="6867"/>
                    <a:pt x="427671" y="2315"/>
                    <a:pt x="432978" y="2315"/>
                  </a:cubicBezTo>
                  <a:close/>
                  <a:moveTo>
                    <a:pt x="250719" y="0"/>
                  </a:moveTo>
                  <a:lnTo>
                    <a:pt x="257555" y="4551"/>
                  </a:lnTo>
                  <a:lnTo>
                    <a:pt x="382885" y="95571"/>
                  </a:lnTo>
                  <a:lnTo>
                    <a:pt x="382885" y="62956"/>
                  </a:lnTo>
                  <a:lnTo>
                    <a:pt x="463401" y="62956"/>
                  </a:lnTo>
                  <a:lnTo>
                    <a:pt x="463401" y="154734"/>
                  </a:lnTo>
                  <a:lnTo>
                    <a:pt x="494543" y="177489"/>
                  </a:lnTo>
                  <a:cubicBezTo>
                    <a:pt x="502139" y="182799"/>
                    <a:pt x="503658" y="192659"/>
                    <a:pt x="499101" y="200244"/>
                  </a:cubicBezTo>
                  <a:lnTo>
                    <a:pt x="486188" y="222999"/>
                  </a:lnTo>
                  <a:cubicBezTo>
                    <a:pt x="483909" y="226792"/>
                    <a:pt x="479352" y="229826"/>
                    <a:pt x="474794" y="231343"/>
                  </a:cubicBezTo>
                  <a:cubicBezTo>
                    <a:pt x="473275" y="231343"/>
                    <a:pt x="472515" y="231343"/>
                    <a:pt x="470996" y="231343"/>
                  </a:cubicBezTo>
                  <a:cubicBezTo>
                    <a:pt x="467198" y="231343"/>
                    <a:pt x="464160" y="229826"/>
                    <a:pt x="461122" y="228309"/>
                  </a:cubicBezTo>
                  <a:lnTo>
                    <a:pt x="423143" y="200244"/>
                  </a:lnTo>
                  <a:lnTo>
                    <a:pt x="423143" y="345876"/>
                  </a:lnTo>
                  <a:lnTo>
                    <a:pt x="394279" y="345876"/>
                  </a:lnTo>
                  <a:lnTo>
                    <a:pt x="406432" y="425519"/>
                  </a:lnTo>
                  <a:lnTo>
                    <a:pt x="431498" y="588597"/>
                  </a:lnTo>
                  <a:lnTo>
                    <a:pt x="443652" y="588597"/>
                  </a:lnTo>
                  <a:cubicBezTo>
                    <a:pt x="448969" y="588597"/>
                    <a:pt x="453526" y="593147"/>
                    <a:pt x="453526" y="598457"/>
                  </a:cubicBezTo>
                  <a:cubicBezTo>
                    <a:pt x="453526" y="604525"/>
                    <a:pt x="448969" y="609076"/>
                    <a:pt x="443652" y="609076"/>
                  </a:cubicBezTo>
                  <a:lnTo>
                    <a:pt x="402634" y="609076"/>
                  </a:lnTo>
                  <a:cubicBezTo>
                    <a:pt x="397317" y="609076"/>
                    <a:pt x="392760" y="604525"/>
                    <a:pt x="392760" y="598457"/>
                  </a:cubicBezTo>
                  <a:cubicBezTo>
                    <a:pt x="392760" y="593147"/>
                    <a:pt x="397317" y="588597"/>
                    <a:pt x="402634" y="588597"/>
                  </a:cubicBezTo>
                  <a:lnTo>
                    <a:pt x="410990" y="588597"/>
                  </a:lnTo>
                  <a:lnTo>
                    <a:pt x="406432" y="556739"/>
                  </a:lnTo>
                  <a:lnTo>
                    <a:pt x="291736" y="511988"/>
                  </a:lnTo>
                  <a:lnTo>
                    <a:pt x="291736" y="609076"/>
                  </a:lnTo>
                  <a:lnTo>
                    <a:pt x="271227" y="609076"/>
                  </a:lnTo>
                  <a:lnTo>
                    <a:pt x="271227" y="588597"/>
                  </a:lnTo>
                  <a:lnTo>
                    <a:pt x="230970" y="588597"/>
                  </a:lnTo>
                  <a:lnTo>
                    <a:pt x="230970" y="609076"/>
                  </a:lnTo>
                  <a:lnTo>
                    <a:pt x="210461" y="609076"/>
                  </a:lnTo>
                  <a:lnTo>
                    <a:pt x="210461" y="511988"/>
                  </a:lnTo>
                  <a:lnTo>
                    <a:pt x="95765" y="556739"/>
                  </a:lnTo>
                  <a:lnTo>
                    <a:pt x="90448" y="588597"/>
                  </a:lnTo>
                  <a:lnTo>
                    <a:pt x="98804" y="588597"/>
                  </a:lnTo>
                  <a:cubicBezTo>
                    <a:pt x="104880" y="588597"/>
                    <a:pt x="109438" y="593147"/>
                    <a:pt x="109438" y="598457"/>
                  </a:cubicBezTo>
                  <a:cubicBezTo>
                    <a:pt x="109438" y="604525"/>
                    <a:pt x="104880" y="609076"/>
                    <a:pt x="98804" y="609076"/>
                  </a:cubicBezTo>
                  <a:lnTo>
                    <a:pt x="58546" y="609076"/>
                  </a:lnTo>
                  <a:cubicBezTo>
                    <a:pt x="53229" y="609076"/>
                    <a:pt x="48672" y="604525"/>
                    <a:pt x="48672" y="598457"/>
                  </a:cubicBezTo>
                  <a:cubicBezTo>
                    <a:pt x="48672" y="593147"/>
                    <a:pt x="53229" y="588597"/>
                    <a:pt x="58546" y="588597"/>
                  </a:cubicBezTo>
                  <a:lnTo>
                    <a:pt x="69940" y="588597"/>
                  </a:lnTo>
                  <a:lnTo>
                    <a:pt x="95006" y="425519"/>
                  </a:lnTo>
                  <a:lnTo>
                    <a:pt x="107159" y="345876"/>
                  </a:lnTo>
                  <a:lnTo>
                    <a:pt x="79055" y="345876"/>
                  </a:lnTo>
                  <a:lnTo>
                    <a:pt x="79055" y="192659"/>
                  </a:lnTo>
                  <a:lnTo>
                    <a:pt x="40316" y="219207"/>
                  </a:lnTo>
                  <a:cubicBezTo>
                    <a:pt x="36518" y="222241"/>
                    <a:pt x="31201" y="222999"/>
                    <a:pt x="26644" y="222241"/>
                  </a:cubicBezTo>
                  <a:cubicBezTo>
                    <a:pt x="22086" y="220724"/>
                    <a:pt x="17529" y="217690"/>
                    <a:pt x="15250" y="213897"/>
                  </a:cubicBezTo>
                  <a:lnTo>
                    <a:pt x="2337" y="191142"/>
                  </a:lnTo>
                  <a:cubicBezTo>
                    <a:pt x="-2220" y="182799"/>
                    <a:pt x="59" y="172938"/>
                    <a:pt x="7654" y="168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8" name="任意多边形: 形状 17">
              <a:extLst>
                <a:ext uri="{FF2B5EF4-FFF2-40B4-BE49-F238E27FC236}">
                  <a16:creationId xmlns:a16="http://schemas.microsoft.com/office/drawing/2014/main" id="{2421CF76-85E5-B24D-CB36-FCF3EFD69756}"/>
                </a:ext>
              </a:extLst>
            </p:cNvPr>
            <p:cNvSpPr/>
            <p:nvPr/>
          </p:nvSpPr>
          <p:spPr>
            <a:xfrm>
              <a:off x="8395132" y="614368"/>
              <a:ext cx="546425"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43737" h="606685">
                  <a:moveTo>
                    <a:pt x="366653" y="465836"/>
                  </a:moveTo>
                  <a:cubicBezTo>
                    <a:pt x="373327" y="465836"/>
                    <a:pt x="378755" y="471170"/>
                    <a:pt x="378755" y="477927"/>
                  </a:cubicBezTo>
                  <a:lnTo>
                    <a:pt x="378755" y="483172"/>
                  </a:lnTo>
                  <a:cubicBezTo>
                    <a:pt x="378755" y="489839"/>
                    <a:pt x="373327" y="495262"/>
                    <a:pt x="366653" y="495262"/>
                  </a:cubicBezTo>
                  <a:cubicBezTo>
                    <a:pt x="359979" y="495262"/>
                    <a:pt x="354551" y="489839"/>
                    <a:pt x="354551" y="483172"/>
                  </a:cubicBezTo>
                  <a:lnTo>
                    <a:pt x="354551" y="477927"/>
                  </a:lnTo>
                  <a:cubicBezTo>
                    <a:pt x="354551" y="471170"/>
                    <a:pt x="359979" y="465836"/>
                    <a:pt x="366653" y="465836"/>
                  </a:cubicBezTo>
                  <a:close/>
                  <a:moveTo>
                    <a:pt x="278671" y="377495"/>
                  </a:moveTo>
                  <a:cubicBezTo>
                    <a:pt x="263094" y="380339"/>
                    <a:pt x="249209" y="388870"/>
                    <a:pt x="239418" y="401756"/>
                  </a:cubicBezTo>
                  <a:cubicBezTo>
                    <a:pt x="239240" y="401934"/>
                    <a:pt x="239151" y="402112"/>
                    <a:pt x="238973" y="402289"/>
                  </a:cubicBezTo>
                  <a:cubicBezTo>
                    <a:pt x="238884" y="402467"/>
                    <a:pt x="238795" y="402645"/>
                    <a:pt x="238706" y="402822"/>
                  </a:cubicBezTo>
                  <a:cubicBezTo>
                    <a:pt x="230784" y="413664"/>
                    <a:pt x="226601" y="426639"/>
                    <a:pt x="226601" y="440147"/>
                  </a:cubicBezTo>
                  <a:cubicBezTo>
                    <a:pt x="226601" y="446812"/>
                    <a:pt x="221171" y="452233"/>
                    <a:pt x="214496" y="452233"/>
                  </a:cubicBezTo>
                  <a:cubicBezTo>
                    <a:pt x="207731" y="452233"/>
                    <a:pt x="202390" y="446812"/>
                    <a:pt x="202390" y="440147"/>
                  </a:cubicBezTo>
                  <a:cubicBezTo>
                    <a:pt x="202390" y="426017"/>
                    <a:pt x="205684" y="412331"/>
                    <a:pt x="212003" y="400068"/>
                  </a:cubicBezTo>
                  <a:cubicBezTo>
                    <a:pt x="203993" y="397313"/>
                    <a:pt x="195626" y="395980"/>
                    <a:pt x="186903" y="395980"/>
                  </a:cubicBezTo>
                  <a:cubicBezTo>
                    <a:pt x="160022" y="395980"/>
                    <a:pt x="135545" y="409399"/>
                    <a:pt x="121037" y="430816"/>
                  </a:cubicBezTo>
                  <a:cubicBezTo>
                    <a:pt x="122461" y="430727"/>
                    <a:pt x="123885" y="430727"/>
                    <a:pt x="125309" y="430727"/>
                  </a:cubicBezTo>
                  <a:cubicBezTo>
                    <a:pt x="131985" y="430727"/>
                    <a:pt x="137414" y="436148"/>
                    <a:pt x="137414" y="442813"/>
                  </a:cubicBezTo>
                  <a:cubicBezTo>
                    <a:pt x="137414" y="449478"/>
                    <a:pt x="131985" y="454899"/>
                    <a:pt x="125309" y="454899"/>
                  </a:cubicBezTo>
                  <a:cubicBezTo>
                    <a:pt x="118545" y="454899"/>
                    <a:pt x="111869" y="455965"/>
                    <a:pt x="105460" y="458009"/>
                  </a:cubicBezTo>
                  <a:cubicBezTo>
                    <a:pt x="105193" y="458098"/>
                    <a:pt x="104036" y="458543"/>
                    <a:pt x="103769" y="458631"/>
                  </a:cubicBezTo>
                  <a:cubicBezTo>
                    <a:pt x="78402" y="467696"/>
                    <a:pt x="61401" y="491779"/>
                    <a:pt x="61401" y="518706"/>
                  </a:cubicBezTo>
                  <a:cubicBezTo>
                    <a:pt x="61401" y="553898"/>
                    <a:pt x="90062" y="582513"/>
                    <a:pt x="125309" y="582513"/>
                  </a:cubicBezTo>
                  <a:lnTo>
                    <a:pt x="455619" y="582513"/>
                  </a:lnTo>
                  <a:cubicBezTo>
                    <a:pt x="490866" y="582513"/>
                    <a:pt x="519527" y="553898"/>
                    <a:pt x="519527" y="518706"/>
                  </a:cubicBezTo>
                  <a:cubicBezTo>
                    <a:pt x="519527" y="491246"/>
                    <a:pt x="501992" y="466896"/>
                    <a:pt x="475913" y="458187"/>
                  </a:cubicBezTo>
                  <a:cubicBezTo>
                    <a:pt x="475913" y="458187"/>
                    <a:pt x="475824" y="458187"/>
                    <a:pt x="475824" y="458098"/>
                  </a:cubicBezTo>
                  <a:cubicBezTo>
                    <a:pt x="469326" y="455965"/>
                    <a:pt x="462562" y="454899"/>
                    <a:pt x="455619" y="454899"/>
                  </a:cubicBezTo>
                  <a:cubicBezTo>
                    <a:pt x="448943" y="454899"/>
                    <a:pt x="443514" y="449478"/>
                    <a:pt x="443514" y="442813"/>
                  </a:cubicBezTo>
                  <a:cubicBezTo>
                    <a:pt x="443514" y="436148"/>
                    <a:pt x="448943" y="430727"/>
                    <a:pt x="455619" y="430727"/>
                  </a:cubicBezTo>
                  <a:cubicBezTo>
                    <a:pt x="456598" y="430727"/>
                    <a:pt x="457577" y="430727"/>
                    <a:pt x="458556" y="430727"/>
                  </a:cubicBezTo>
                  <a:cubicBezTo>
                    <a:pt x="443959" y="409399"/>
                    <a:pt x="419571" y="395980"/>
                    <a:pt x="392690" y="395980"/>
                  </a:cubicBezTo>
                  <a:cubicBezTo>
                    <a:pt x="384412" y="395980"/>
                    <a:pt x="376402" y="397224"/>
                    <a:pt x="368658" y="399712"/>
                  </a:cubicBezTo>
                  <a:cubicBezTo>
                    <a:pt x="375156" y="412154"/>
                    <a:pt x="378627" y="425928"/>
                    <a:pt x="378627" y="440147"/>
                  </a:cubicBezTo>
                  <a:cubicBezTo>
                    <a:pt x="378627" y="446812"/>
                    <a:pt x="373197" y="452233"/>
                    <a:pt x="366522" y="452233"/>
                  </a:cubicBezTo>
                  <a:cubicBezTo>
                    <a:pt x="359757" y="452233"/>
                    <a:pt x="354417" y="446812"/>
                    <a:pt x="354417" y="440147"/>
                  </a:cubicBezTo>
                  <a:cubicBezTo>
                    <a:pt x="354417" y="427083"/>
                    <a:pt x="350411" y="414553"/>
                    <a:pt x="343024" y="403889"/>
                  </a:cubicBezTo>
                  <a:cubicBezTo>
                    <a:pt x="342756" y="403445"/>
                    <a:pt x="342489" y="403000"/>
                    <a:pt x="342222" y="402556"/>
                  </a:cubicBezTo>
                  <a:cubicBezTo>
                    <a:pt x="341866" y="402200"/>
                    <a:pt x="341510" y="401845"/>
                    <a:pt x="341154" y="401401"/>
                  </a:cubicBezTo>
                  <a:cubicBezTo>
                    <a:pt x="331541" y="388870"/>
                    <a:pt x="318012" y="380517"/>
                    <a:pt x="302881" y="377584"/>
                  </a:cubicBezTo>
                  <a:lnTo>
                    <a:pt x="302881" y="400956"/>
                  </a:lnTo>
                  <a:cubicBezTo>
                    <a:pt x="302881" y="407710"/>
                    <a:pt x="297451" y="413042"/>
                    <a:pt x="290776" y="413042"/>
                  </a:cubicBezTo>
                  <a:cubicBezTo>
                    <a:pt x="284100" y="413042"/>
                    <a:pt x="278671" y="407710"/>
                    <a:pt x="278671" y="400956"/>
                  </a:cubicBezTo>
                  <a:close/>
                  <a:moveTo>
                    <a:pt x="473955" y="122000"/>
                  </a:moveTo>
                  <a:cubicBezTo>
                    <a:pt x="472620" y="122000"/>
                    <a:pt x="471195" y="122267"/>
                    <a:pt x="469860" y="122622"/>
                  </a:cubicBezTo>
                  <a:cubicBezTo>
                    <a:pt x="395093" y="146350"/>
                    <a:pt x="344181" y="167945"/>
                    <a:pt x="330206" y="181986"/>
                  </a:cubicBezTo>
                  <a:cubicBezTo>
                    <a:pt x="306441" y="205714"/>
                    <a:pt x="303860" y="242772"/>
                    <a:pt x="322463" y="269432"/>
                  </a:cubicBezTo>
                  <a:lnTo>
                    <a:pt x="387528" y="204381"/>
                  </a:lnTo>
                  <a:cubicBezTo>
                    <a:pt x="392334" y="199671"/>
                    <a:pt x="399989" y="199671"/>
                    <a:pt x="404706" y="204381"/>
                  </a:cubicBezTo>
                  <a:cubicBezTo>
                    <a:pt x="409424" y="209091"/>
                    <a:pt x="409424" y="216733"/>
                    <a:pt x="404706" y="221443"/>
                  </a:cubicBezTo>
                  <a:lnTo>
                    <a:pt x="339552" y="286495"/>
                  </a:lnTo>
                  <a:cubicBezTo>
                    <a:pt x="366255" y="305068"/>
                    <a:pt x="403371" y="302491"/>
                    <a:pt x="427136" y="278674"/>
                  </a:cubicBezTo>
                  <a:cubicBezTo>
                    <a:pt x="441111" y="264722"/>
                    <a:pt x="462740" y="213890"/>
                    <a:pt x="486505" y="139330"/>
                  </a:cubicBezTo>
                  <a:cubicBezTo>
                    <a:pt x="488018" y="134531"/>
                    <a:pt x="486861" y="129465"/>
                    <a:pt x="483212" y="125911"/>
                  </a:cubicBezTo>
                  <a:cubicBezTo>
                    <a:pt x="480719" y="123333"/>
                    <a:pt x="477426" y="122000"/>
                    <a:pt x="473955" y="122000"/>
                  </a:cubicBezTo>
                  <a:close/>
                  <a:moveTo>
                    <a:pt x="81027" y="80815"/>
                  </a:moveTo>
                  <a:cubicBezTo>
                    <a:pt x="85742" y="76104"/>
                    <a:pt x="93393" y="76104"/>
                    <a:pt x="98108" y="80815"/>
                  </a:cubicBezTo>
                  <a:lnTo>
                    <a:pt x="114923" y="97524"/>
                  </a:lnTo>
                  <a:cubicBezTo>
                    <a:pt x="119638" y="102323"/>
                    <a:pt x="119638" y="109967"/>
                    <a:pt x="114923" y="114677"/>
                  </a:cubicBezTo>
                  <a:cubicBezTo>
                    <a:pt x="112521" y="116988"/>
                    <a:pt x="109407" y="118232"/>
                    <a:pt x="106382" y="118232"/>
                  </a:cubicBezTo>
                  <a:cubicBezTo>
                    <a:pt x="103268" y="118232"/>
                    <a:pt x="100154" y="116988"/>
                    <a:pt x="97752" y="114677"/>
                  </a:cubicBezTo>
                  <a:lnTo>
                    <a:pt x="81027" y="97879"/>
                  </a:lnTo>
                  <a:cubicBezTo>
                    <a:pt x="76311" y="93169"/>
                    <a:pt x="76311" y="85525"/>
                    <a:pt x="81027" y="80815"/>
                  </a:cubicBezTo>
                  <a:close/>
                  <a:moveTo>
                    <a:pt x="43243" y="24157"/>
                  </a:moveTo>
                  <a:cubicBezTo>
                    <a:pt x="38259" y="24157"/>
                    <a:pt x="33541" y="26112"/>
                    <a:pt x="29803" y="29755"/>
                  </a:cubicBezTo>
                  <a:cubicBezTo>
                    <a:pt x="24640" y="34910"/>
                    <a:pt x="22860" y="42197"/>
                    <a:pt x="25085" y="49129"/>
                  </a:cubicBezTo>
                  <a:cubicBezTo>
                    <a:pt x="54547" y="141462"/>
                    <a:pt x="81428" y="204558"/>
                    <a:pt x="98963" y="222065"/>
                  </a:cubicBezTo>
                  <a:cubicBezTo>
                    <a:pt x="130116" y="253169"/>
                    <a:pt x="179070" y="255746"/>
                    <a:pt x="213249" y="229975"/>
                  </a:cubicBezTo>
                  <a:lnTo>
                    <a:pt x="130650" y="147505"/>
                  </a:lnTo>
                  <a:cubicBezTo>
                    <a:pt x="125932" y="142795"/>
                    <a:pt x="125932" y="135153"/>
                    <a:pt x="130650" y="130443"/>
                  </a:cubicBezTo>
                  <a:cubicBezTo>
                    <a:pt x="135367" y="125733"/>
                    <a:pt x="143022" y="125733"/>
                    <a:pt x="147739" y="130443"/>
                  </a:cubicBezTo>
                  <a:lnTo>
                    <a:pt x="230339" y="212912"/>
                  </a:lnTo>
                  <a:cubicBezTo>
                    <a:pt x="256151" y="178787"/>
                    <a:pt x="253570" y="129910"/>
                    <a:pt x="222417" y="98806"/>
                  </a:cubicBezTo>
                  <a:cubicBezTo>
                    <a:pt x="204883" y="81299"/>
                    <a:pt x="141687" y="54461"/>
                    <a:pt x="49207" y="25045"/>
                  </a:cubicBezTo>
                  <a:cubicBezTo>
                    <a:pt x="47248" y="24423"/>
                    <a:pt x="45201" y="24157"/>
                    <a:pt x="43243" y="24157"/>
                  </a:cubicBezTo>
                  <a:close/>
                  <a:moveTo>
                    <a:pt x="33107" y="1229"/>
                  </a:moveTo>
                  <a:cubicBezTo>
                    <a:pt x="40684" y="-615"/>
                    <a:pt x="48762" y="-415"/>
                    <a:pt x="56505" y="2029"/>
                  </a:cubicBezTo>
                  <a:cubicBezTo>
                    <a:pt x="156907" y="33843"/>
                    <a:pt x="218412" y="60681"/>
                    <a:pt x="239507" y="81743"/>
                  </a:cubicBezTo>
                  <a:cubicBezTo>
                    <a:pt x="280273" y="122356"/>
                    <a:pt x="282854" y="186963"/>
                    <a:pt x="247251" y="230597"/>
                  </a:cubicBezTo>
                  <a:lnTo>
                    <a:pt x="266031" y="250947"/>
                  </a:lnTo>
                  <a:cubicBezTo>
                    <a:pt x="278671" y="264544"/>
                    <a:pt x="288283" y="280452"/>
                    <a:pt x="294514" y="297514"/>
                  </a:cubicBezTo>
                  <a:cubicBezTo>
                    <a:pt x="294959" y="297070"/>
                    <a:pt x="295493" y="296537"/>
                    <a:pt x="295938" y="296003"/>
                  </a:cubicBezTo>
                  <a:lnTo>
                    <a:pt x="305017" y="286583"/>
                  </a:lnTo>
                  <a:cubicBezTo>
                    <a:pt x="277157" y="250325"/>
                    <a:pt x="279828" y="198071"/>
                    <a:pt x="313117" y="164835"/>
                  </a:cubicBezTo>
                  <a:cubicBezTo>
                    <a:pt x="330473" y="147505"/>
                    <a:pt x="380763" y="125555"/>
                    <a:pt x="462473" y="99606"/>
                  </a:cubicBezTo>
                  <a:cubicBezTo>
                    <a:pt x="475913" y="95340"/>
                    <a:pt x="490421" y="98895"/>
                    <a:pt x="500390" y="108848"/>
                  </a:cubicBezTo>
                  <a:cubicBezTo>
                    <a:pt x="510270" y="118801"/>
                    <a:pt x="513830" y="133198"/>
                    <a:pt x="509558" y="146617"/>
                  </a:cubicBezTo>
                  <a:cubicBezTo>
                    <a:pt x="483568" y="228286"/>
                    <a:pt x="461583" y="278496"/>
                    <a:pt x="444226" y="295826"/>
                  </a:cubicBezTo>
                  <a:cubicBezTo>
                    <a:pt x="426157" y="313866"/>
                    <a:pt x="402392" y="322841"/>
                    <a:pt x="378627" y="322841"/>
                  </a:cubicBezTo>
                  <a:cubicBezTo>
                    <a:pt x="358689" y="322841"/>
                    <a:pt x="338751" y="316443"/>
                    <a:pt x="322196" y="303735"/>
                  </a:cubicBezTo>
                  <a:lnTo>
                    <a:pt x="313384" y="312799"/>
                  </a:lnTo>
                  <a:cubicBezTo>
                    <a:pt x="306530" y="319909"/>
                    <a:pt x="302703" y="329151"/>
                    <a:pt x="302703" y="338927"/>
                  </a:cubicBezTo>
                  <a:cubicBezTo>
                    <a:pt x="302792" y="340882"/>
                    <a:pt x="302881" y="342837"/>
                    <a:pt x="302881" y="344792"/>
                  </a:cubicBezTo>
                  <a:lnTo>
                    <a:pt x="302881" y="353057"/>
                  </a:lnTo>
                  <a:cubicBezTo>
                    <a:pt x="322463" y="355811"/>
                    <a:pt x="340353" y="364965"/>
                    <a:pt x="354061" y="379273"/>
                  </a:cubicBezTo>
                  <a:cubicBezTo>
                    <a:pt x="366344" y="374296"/>
                    <a:pt x="379250" y="371808"/>
                    <a:pt x="392690" y="371808"/>
                  </a:cubicBezTo>
                  <a:cubicBezTo>
                    <a:pt x="435592" y="371808"/>
                    <a:pt x="473688" y="397935"/>
                    <a:pt x="489264" y="437392"/>
                  </a:cubicBezTo>
                  <a:cubicBezTo>
                    <a:pt x="522019" y="450900"/>
                    <a:pt x="543737" y="482803"/>
                    <a:pt x="543737" y="518706"/>
                  </a:cubicBezTo>
                  <a:cubicBezTo>
                    <a:pt x="543737" y="567228"/>
                    <a:pt x="504218" y="606685"/>
                    <a:pt x="455619" y="606685"/>
                  </a:cubicBezTo>
                  <a:lnTo>
                    <a:pt x="125309" y="606685"/>
                  </a:lnTo>
                  <a:cubicBezTo>
                    <a:pt x="76711" y="606685"/>
                    <a:pt x="37190" y="567228"/>
                    <a:pt x="37190" y="518706"/>
                  </a:cubicBezTo>
                  <a:cubicBezTo>
                    <a:pt x="37190" y="483603"/>
                    <a:pt x="58285" y="451966"/>
                    <a:pt x="90062" y="438014"/>
                  </a:cubicBezTo>
                  <a:cubicBezTo>
                    <a:pt x="105549" y="398201"/>
                    <a:pt x="143734" y="371808"/>
                    <a:pt x="186903" y="371808"/>
                  </a:cubicBezTo>
                  <a:cubicBezTo>
                    <a:pt x="200521" y="371808"/>
                    <a:pt x="214050" y="374474"/>
                    <a:pt x="226512" y="379628"/>
                  </a:cubicBezTo>
                  <a:cubicBezTo>
                    <a:pt x="240397" y="364965"/>
                    <a:pt x="258644" y="355634"/>
                    <a:pt x="278671" y="352968"/>
                  </a:cubicBezTo>
                  <a:lnTo>
                    <a:pt x="278671" y="344792"/>
                  </a:lnTo>
                  <a:cubicBezTo>
                    <a:pt x="278671" y="315999"/>
                    <a:pt x="267900" y="288539"/>
                    <a:pt x="248319" y="267299"/>
                  </a:cubicBezTo>
                  <a:lnTo>
                    <a:pt x="229983" y="247570"/>
                  </a:lnTo>
                  <a:cubicBezTo>
                    <a:pt x="209778" y="263656"/>
                    <a:pt x="185212" y="271743"/>
                    <a:pt x="160735" y="271743"/>
                  </a:cubicBezTo>
                  <a:cubicBezTo>
                    <a:pt x="132163" y="271743"/>
                    <a:pt x="103591" y="260812"/>
                    <a:pt x="81873" y="239128"/>
                  </a:cubicBezTo>
                  <a:cubicBezTo>
                    <a:pt x="60778" y="218066"/>
                    <a:pt x="33897" y="156659"/>
                    <a:pt x="2032" y="56416"/>
                  </a:cubicBezTo>
                  <a:cubicBezTo>
                    <a:pt x="-2863" y="40953"/>
                    <a:pt x="1231" y="24157"/>
                    <a:pt x="12713" y="12693"/>
                  </a:cubicBezTo>
                  <a:cubicBezTo>
                    <a:pt x="18454" y="6961"/>
                    <a:pt x="25530" y="3073"/>
                    <a:pt x="33107" y="12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9" name="任意多边形: 形状 18">
              <a:extLst>
                <a:ext uri="{FF2B5EF4-FFF2-40B4-BE49-F238E27FC236}">
                  <a16:creationId xmlns:a16="http://schemas.microsoft.com/office/drawing/2014/main" id="{E8BA50AA-4968-C6CA-E070-72AA053FABF0}"/>
                </a:ext>
              </a:extLst>
            </p:cNvPr>
            <p:cNvSpPr/>
            <p:nvPr/>
          </p:nvSpPr>
          <p:spPr>
            <a:xfrm>
              <a:off x="11518900" y="614368"/>
              <a:ext cx="483534" cy="609685"/>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pic>
        <p:nvPicPr>
          <p:cNvPr id="20" name="图片 19">
            <a:extLst>
              <a:ext uri="{FF2B5EF4-FFF2-40B4-BE49-F238E27FC236}">
                <a16:creationId xmlns:a16="http://schemas.microsoft.com/office/drawing/2014/main" id="{E24ADFE1-18EA-494C-76A7-798853A703EE}"/>
              </a:ext>
            </a:extLst>
          </p:cNvPr>
          <p:cNvPicPr>
            <a:picLocks noChangeAspect="1"/>
          </p:cNvPicPr>
          <p:nvPr/>
        </p:nvPicPr>
        <p:blipFill rotWithShape="1">
          <a:blip r:embed="rId2">
            <a:alphaModFix amt="44000"/>
            <a:extLst>
              <a:ext uri="{28A0092B-C50C-407E-A947-70E740481C1C}">
                <a14:useLocalDpi xmlns:a14="http://schemas.microsoft.com/office/drawing/2010/main" val="0"/>
              </a:ext>
            </a:extLst>
          </a:blip>
          <a:srcRect l="30702" t="43408"/>
          <a:stretch/>
        </p:blipFill>
        <p:spPr>
          <a:xfrm rot="16427475">
            <a:off x="9882485" y="1030447"/>
            <a:ext cx="3749602" cy="3346134"/>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sp>
        <p:nvSpPr>
          <p:cNvPr id="2" name="文本占位符 1">
            <a:extLst>
              <a:ext uri="{FF2B5EF4-FFF2-40B4-BE49-F238E27FC236}">
                <a16:creationId xmlns:a16="http://schemas.microsoft.com/office/drawing/2014/main" id="{2D206EF7-B1F2-ED17-E29C-9DD2E225B5C0}"/>
              </a:ext>
            </a:extLst>
          </p:cNvPr>
          <p:cNvSpPr>
            <a:spLocks noGrp="1"/>
          </p:cNvSpPr>
          <p:nvPr>
            <p:ph type="body" sz="quarter" idx="10"/>
          </p:nvPr>
        </p:nvSpPr>
        <p:spPr/>
        <p:txBody>
          <a:bodyPr>
            <a:spAutoFit/>
          </a:bodyPr>
          <a:lstStyle/>
          <a:p>
            <a:r>
              <a:rPr lang="en-US" altLang="zh-CN" sz="3600" dirty="0">
                <a:solidFill>
                  <a:schemeClr val="tx1">
                    <a:lumMod val="75000"/>
                    <a:lumOff val="25000"/>
                  </a:schemeClr>
                </a:solidFill>
                <a:latin typeface="+mn-ea"/>
                <a:cs typeface="+mn-ea"/>
                <a:sym typeface="+mn-lt"/>
              </a:rPr>
              <a:t>PART   01</a:t>
            </a:r>
            <a:endParaRPr lang="zh-CN" altLang="en-US" sz="3600" dirty="0">
              <a:solidFill>
                <a:schemeClr val="tx1">
                  <a:lumMod val="75000"/>
                  <a:lumOff val="25000"/>
                </a:schemeClr>
              </a:solidFill>
              <a:latin typeface="+mn-ea"/>
              <a:cs typeface="+mn-ea"/>
              <a:sym typeface="+mn-lt"/>
            </a:endParaRPr>
          </a:p>
        </p:txBody>
      </p:sp>
      <p:sp>
        <p:nvSpPr>
          <p:cNvPr id="12" name="文本占位符 11">
            <a:extLst>
              <a:ext uri="{FF2B5EF4-FFF2-40B4-BE49-F238E27FC236}">
                <a16:creationId xmlns:a16="http://schemas.microsoft.com/office/drawing/2014/main" id="{B9A81B9F-FBB9-9E12-A460-C1B1CEAFEF68}"/>
              </a:ext>
            </a:extLst>
          </p:cNvPr>
          <p:cNvSpPr>
            <a:spLocks noGrp="1"/>
          </p:cNvSpPr>
          <p:nvPr>
            <p:ph type="body" sz="quarter" idx="11"/>
          </p:nvPr>
        </p:nvSpPr>
        <p:spPr>
          <a:xfrm>
            <a:off x="4090645" y="2718697"/>
            <a:ext cx="7023100" cy="1107996"/>
          </a:xfrm>
        </p:spPr>
        <p:txBody>
          <a:bodyPr>
            <a:spAutoFit/>
          </a:bodyPr>
          <a:lstStyle/>
          <a:p>
            <a:r>
              <a:rPr lang="zh-CN" altLang="en-US" dirty="0">
                <a:latin typeface="+mn-ea"/>
                <a:cs typeface="+mn-ea"/>
                <a:sym typeface="+mn-lt"/>
              </a:rPr>
              <a:t>事件引导</a:t>
            </a:r>
            <a:endParaRPr lang="zh-CN" altLang="en-US" sz="6600" dirty="0">
              <a:solidFill>
                <a:schemeClr val="accent5"/>
              </a:solidFill>
              <a:latin typeface="+mj-ea"/>
              <a:ea typeface="+mj-ea"/>
              <a:cs typeface="+mn-ea"/>
              <a:sym typeface="+mn-lt"/>
            </a:endParaRPr>
          </a:p>
        </p:txBody>
      </p:sp>
    </p:spTree>
    <p:extLst>
      <p:ext uri="{BB962C8B-B14F-4D97-AF65-F5344CB8AC3E}">
        <p14:creationId xmlns:p14="http://schemas.microsoft.com/office/powerpoint/2010/main" val="293619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build="p"/>
      <p:bldP spid="1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6FB5E04-ACF4-ED3D-D2DE-740921E7B0D0}"/>
              </a:ext>
            </a:extLst>
          </p:cNvPr>
          <p:cNvSpPr>
            <a:spLocks noGrp="1"/>
          </p:cNvSpPr>
          <p:nvPr>
            <p:ph type="body" sz="quarter" idx="13"/>
          </p:nvPr>
        </p:nvSpPr>
        <p:spPr>
          <a:xfrm>
            <a:off x="800910" y="111521"/>
            <a:ext cx="10717989" cy="954107"/>
          </a:xfrm>
        </p:spPr>
        <p:txBody>
          <a:bodyPr>
            <a:spAutoFit/>
          </a:bodyPr>
          <a:lstStyle/>
          <a:p>
            <a:pPr algn="just" fontAlgn="base"/>
            <a:r>
              <a:rPr lang="zh-CN" altLang="en-US" sz="2800" dirty="0">
                <a:latin typeface="+mn-ea"/>
                <a:ea typeface="+mn-ea"/>
              </a:rPr>
              <a:t>这个国家的黄金</a:t>
            </a:r>
            <a:r>
              <a:rPr lang="en-US" altLang="zh-CN" sz="2800" dirty="0">
                <a:latin typeface="+mn-ea"/>
                <a:ea typeface="+mn-ea"/>
              </a:rPr>
              <a:t>700</a:t>
            </a:r>
            <a:r>
              <a:rPr lang="zh-CN" altLang="en-US" sz="2800" dirty="0">
                <a:latin typeface="+mn-ea"/>
                <a:ea typeface="+mn-ea"/>
              </a:rPr>
              <a:t>年都挖不完</a:t>
            </a:r>
            <a:endParaRPr lang="en-US" altLang="zh-CN" sz="2800" dirty="0">
              <a:latin typeface="+mn-ea"/>
              <a:ea typeface="+mn-ea"/>
            </a:endParaRPr>
          </a:p>
          <a:p>
            <a:pPr algn="just" fontAlgn="base"/>
            <a:r>
              <a:rPr lang="en-US" altLang="zh-CN" sz="2800" dirty="0">
                <a:latin typeface="+mn-ea"/>
                <a:ea typeface="+mn-ea"/>
              </a:rPr>
              <a:t>	</a:t>
            </a:r>
            <a:r>
              <a:rPr lang="zh-CN" altLang="en-US" sz="2800" dirty="0">
                <a:latin typeface="+mn-ea"/>
                <a:ea typeface="+mn-ea"/>
              </a:rPr>
              <a:t>为什么偏偏要靠电子垃圾为生？</a:t>
            </a:r>
          </a:p>
        </p:txBody>
      </p:sp>
      <p:sp>
        <p:nvSpPr>
          <p:cNvPr id="11" name="矩形 10">
            <a:extLst>
              <a:ext uri="{FF2B5EF4-FFF2-40B4-BE49-F238E27FC236}">
                <a16:creationId xmlns:a16="http://schemas.microsoft.com/office/drawing/2014/main" id="{F8C2B22D-A22B-DD23-27DC-7B28A17ADE47}"/>
              </a:ext>
            </a:extLst>
          </p:cNvPr>
          <p:cNvSpPr/>
          <p:nvPr/>
        </p:nvSpPr>
        <p:spPr>
          <a:xfrm>
            <a:off x="6451852" y="4526479"/>
            <a:ext cx="577622" cy="2714287"/>
          </a:xfrm>
          <a:prstGeom prst="rect">
            <a:avLst/>
          </a:prstGeom>
          <a:gradFill>
            <a:gsLst>
              <a:gs pos="0">
                <a:schemeClr val="accent5">
                  <a:alpha val="40000"/>
                </a:schemeClr>
              </a:gs>
              <a:gs pos="100000">
                <a:schemeClr val="accent6"/>
              </a:gs>
            </a:gsLst>
            <a:lin ang="5400000" scaled="0"/>
          </a:gradFill>
          <a:ln>
            <a:no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grpSp>
        <p:nvGrpSpPr>
          <p:cNvPr id="31" name="组合 30">
            <a:extLst>
              <a:ext uri="{FF2B5EF4-FFF2-40B4-BE49-F238E27FC236}">
                <a16:creationId xmlns:a16="http://schemas.microsoft.com/office/drawing/2014/main" id="{C5A22B8F-05F5-D134-C8D5-05A7CF00DB32}"/>
              </a:ext>
            </a:extLst>
          </p:cNvPr>
          <p:cNvGrpSpPr/>
          <p:nvPr/>
        </p:nvGrpSpPr>
        <p:grpSpPr>
          <a:xfrm>
            <a:off x="801549" y="1614475"/>
            <a:ext cx="908148" cy="908148"/>
            <a:chOff x="800910" y="1668222"/>
            <a:chExt cx="908148" cy="908148"/>
          </a:xfrm>
        </p:grpSpPr>
        <p:sp>
          <p:nvSpPr>
            <p:cNvPr id="23" name="椭圆 22">
              <a:extLst>
                <a:ext uri="{FF2B5EF4-FFF2-40B4-BE49-F238E27FC236}">
                  <a16:creationId xmlns:a16="http://schemas.microsoft.com/office/drawing/2014/main" id="{C698AB55-4DF2-2AF7-0D74-ECD2A81BFD85}"/>
                </a:ext>
              </a:extLst>
            </p:cNvPr>
            <p:cNvSpPr/>
            <p:nvPr/>
          </p:nvSpPr>
          <p:spPr>
            <a:xfrm>
              <a:off x="800910" y="1668222"/>
              <a:ext cx="908148" cy="908148"/>
            </a:xfrm>
            <a:prstGeom prst="ellipse">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0" name="任意多边形: 形状 19">
              <a:extLst>
                <a:ext uri="{FF2B5EF4-FFF2-40B4-BE49-F238E27FC236}">
                  <a16:creationId xmlns:a16="http://schemas.microsoft.com/office/drawing/2014/main" id="{90BC1E3D-7775-84E5-7B3B-DBFB0F741626}"/>
                </a:ext>
              </a:extLst>
            </p:cNvPr>
            <p:cNvSpPr/>
            <p:nvPr/>
          </p:nvSpPr>
          <p:spPr>
            <a:xfrm>
              <a:off x="950142" y="1865352"/>
              <a:ext cx="609685" cy="513888"/>
            </a:xfrm>
            <a:custGeom>
              <a:avLst/>
              <a:gdLst>
                <a:gd name="connsiteX0" fmla="*/ 266672 w 607639"/>
                <a:gd name="connsiteY0" fmla="*/ 365106 h 512164"/>
                <a:gd name="connsiteX1" fmla="*/ 303784 w 607639"/>
                <a:gd name="connsiteY1" fmla="*/ 399227 h 512164"/>
                <a:gd name="connsiteX2" fmla="*/ 340986 w 607639"/>
                <a:gd name="connsiteY2" fmla="*/ 365106 h 512164"/>
                <a:gd name="connsiteX3" fmla="*/ 377742 w 607639"/>
                <a:gd name="connsiteY3" fmla="*/ 387853 h 512164"/>
                <a:gd name="connsiteX4" fmla="*/ 336536 w 607639"/>
                <a:gd name="connsiteY4" fmla="*/ 426417 h 512164"/>
                <a:gd name="connsiteX5" fmla="*/ 400704 w 607639"/>
                <a:gd name="connsiteY5" fmla="*/ 473689 h 512164"/>
                <a:gd name="connsiteX6" fmla="*/ 406311 w 607639"/>
                <a:gd name="connsiteY6" fmla="*/ 502923 h 512164"/>
                <a:gd name="connsiteX7" fmla="*/ 388867 w 607639"/>
                <a:gd name="connsiteY7" fmla="*/ 512164 h 512164"/>
                <a:gd name="connsiteX8" fmla="*/ 377030 w 607639"/>
                <a:gd name="connsiteY8" fmla="*/ 508521 h 512164"/>
                <a:gd name="connsiteX9" fmla="*/ 303784 w 607639"/>
                <a:gd name="connsiteY9" fmla="*/ 454141 h 512164"/>
                <a:gd name="connsiteX10" fmla="*/ 230627 w 607639"/>
                <a:gd name="connsiteY10" fmla="*/ 508521 h 512164"/>
                <a:gd name="connsiteX11" fmla="*/ 218790 w 607639"/>
                <a:gd name="connsiteY11" fmla="*/ 512164 h 512164"/>
                <a:gd name="connsiteX12" fmla="*/ 201347 w 607639"/>
                <a:gd name="connsiteY12" fmla="*/ 502923 h 512164"/>
                <a:gd name="connsiteX13" fmla="*/ 206865 w 607639"/>
                <a:gd name="connsiteY13" fmla="*/ 473689 h 512164"/>
                <a:gd name="connsiteX14" fmla="*/ 271033 w 607639"/>
                <a:gd name="connsiteY14" fmla="*/ 426417 h 512164"/>
                <a:gd name="connsiteX15" fmla="*/ 229915 w 607639"/>
                <a:gd name="connsiteY15" fmla="*/ 387853 h 512164"/>
                <a:gd name="connsiteX16" fmla="*/ 406281 w 607639"/>
                <a:gd name="connsiteY16" fmla="*/ 292494 h 512164"/>
                <a:gd name="connsiteX17" fmla="*/ 444774 w 607639"/>
                <a:gd name="connsiteY17" fmla="*/ 311498 h 512164"/>
                <a:gd name="connsiteX18" fmla="*/ 441210 w 607639"/>
                <a:gd name="connsiteY18" fmla="*/ 316204 h 512164"/>
                <a:gd name="connsiteX19" fmla="*/ 410915 w 607639"/>
                <a:gd name="connsiteY19" fmla="*/ 315227 h 512164"/>
                <a:gd name="connsiteX20" fmla="*/ 402717 w 607639"/>
                <a:gd name="connsiteY20" fmla="*/ 297023 h 512164"/>
                <a:gd name="connsiteX21" fmla="*/ 406281 w 607639"/>
                <a:gd name="connsiteY21" fmla="*/ 292494 h 512164"/>
                <a:gd name="connsiteX22" fmla="*/ 201221 w 607639"/>
                <a:gd name="connsiteY22" fmla="*/ 292494 h 512164"/>
                <a:gd name="connsiteX23" fmla="*/ 204781 w 607639"/>
                <a:gd name="connsiteY23" fmla="*/ 297023 h 512164"/>
                <a:gd name="connsiteX24" fmla="*/ 196682 w 607639"/>
                <a:gd name="connsiteY24" fmla="*/ 315227 h 512164"/>
                <a:gd name="connsiteX25" fmla="*/ 166424 w 607639"/>
                <a:gd name="connsiteY25" fmla="*/ 316204 h 512164"/>
                <a:gd name="connsiteX26" fmla="*/ 162865 w 607639"/>
                <a:gd name="connsiteY26" fmla="*/ 311498 h 512164"/>
                <a:gd name="connsiteX27" fmla="*/ 325823 w 607639"/>
                <a:gd name="connsiteY27" fmla="*/ 260104 h 512164"/>
                <a:gd name="connsiteX28" fmla="*/ 369970 w 607639"/>
                <a:gd name="connsiteY28" fmla="*/ 287483 h 512164"/>
                <a:gd name="connsiteX29" fmla="*/ 396227 w 607639"/>
                <a:gd name="connsiteY29" fmla="*/ 326685 h 512164"/>
                <a:gd name="connsiteX30" fmla="*/ 397829 w 607639"/>
                <a:gd name="connsiteY30" fmla="*/ 336196 h 512164"/>
                <a:gd name="connsiteX31" fmla="*/ 406998 w 607639"/>
                <a:gd name="connsiteY31" fmla="*/ 333441 h 512164"/>
                <a:gd name="connsiteX32" fmla="*/ 453904 w 607639"/>
                <a:gd name="connsiteY32" fmla="*/ 339574 h 512164"/>
                <a:gd name="connsiteX33" fmla="*/ 498051 w 607639"/>
                <a:gd name="connsiteY33" fmla="*/ 366864 h 512164"/>
                <a:gd name="connsiteX34" fmla="*/ 494669 w 607639"/>
                <a:gd name="connsiteY34" fmla="*/ 372287 h 512164"/>
                <a:gd name="connsiteX35" fmla="*/ 458710 w 607639"/>
                <a:gd name="connsiteY35" fmla="*/ 398154 h 512164"/>
                <a:gd name="connsiteX36" fmla="*/ 415275 w 607639"/>
                <a:gd name="connsiteY36" fmla="*/ 391310 h 512164"/>
                <a:gd name="connsiteX37" fmla="*/ 340598 w 607639"/>
                <a:gd name="connsiteY37" fmla="*/ 344997 h 512164"/>
                <a:gd name="connsiteX38" fmla="*/ 322530 w 607639"/>
                <a:gd name="connsiteY38" fmla="*/ 265438 h 512164"/>
                <a:gd name="connsiteX39" fmla="*/ 281726 w 607639"/>
                <a:gd name="connsiteY39" fmla="*/ 260104 h 512164"/>
                <a:gd name="connsiteX40" fmla="*/ 285109 w 607639"/>
                <a:gd name="connsiteY40" fmla="*/ 265438 h 512164"/>
                <a:gd name="connsiteX41" fmla="*/ 266951 w 607639"/>
                <a:gd name="connsiteY41" fmla="*/ 344997 h 512164"/>
                <a:gd name="connsiteX42" fmla="*/ 192364 w 607639"/>
                <a:gd name="connsiteY42" fmla="*/ 391310 h 512164"/>
                <a:gd name="connsiteX43" fmla="*/ 148840 w 607639"/>
                <a:gd name="connsiteY43" fmla="*/ 398154 h 512164"/>
                <a:gd name="connsiteX44" fmla="*/ 112881 w 607639"/>
                <a:gd name="connsiteY44" fmla="*/ 372287 h 512164"/>
                <a:gd name="connsiteX45" fmla="*/ 109588 w 607639"/>
                <a:gd name="connsiteY45" fmla="*/ 366864 h 512164"/>
                <a:gd name="connsiteX46" fmla="*/ 153646 w 607639"/>
                <a:gd name="connsiteY46" fmla="*/ 339574 h 512164"/>
                <a:gd name="connsiteX47" fmla="*/ 200552 w 607639"/>
                <a:gd name="connsiteY47" fmla="*/ 333441 h 512164"/>
                <a:gd name="connsiteX48" fmla="*/ 209809 w 607639"/>
                <a:gd name="connsiteY48" fmla="*/ 336196 h 512164"/>
                <a:gd name="connsiteX49" fmla="*/ 211322 w 607639"/>
                <a:gd name="connsiteY49" fmla="*/ 326685 h 512164"/>
                <a:gd name="connsiteX50" fmla="*/ 237668 w 607639"/>
                <a:gd name="connsiteY50" fmla="*/ 287483 h 512164"/>
                <a:gd name="connsiteX51" fmla="*/ 461767 w 607639"/>
                <a:gd name="connsiteY51" fmla="*/ 205204 h 512164"/>
                <a:gd name="connsiteX52" fmla="*/ 502778 w 607639"/>
                <a:gd name="connsiteY52" fmla="*/ 216854 h 512164"/>
                <a:gd name="connsiteX53" fmla="*/ 494772 w 607639"/>
                <a:gd name="connsiteY53" fmla="*/ 233128 h 512164"/>
                <a:gd name="connsiteX54" fmla="*/ 470041 w 607639"/>
                <a:gd name="connsiteY54" fmla="*/ 235618 h 512164"/>
                <a:gd name="connsiteX55" fmla="*/ 457052 w 607639"/>
                <a:gd name="connsiteY55" fmla="*/ 214453 h 512164"/>
                <a:gd name="connsiteX56" fmla="*/ 461767 w 607639"/>
                <a:gd name="connsiteY56" fmla="*/ 205204 h 512164"/>
                <a:gd name="connsiteX57" fmla="*/ 145874 w 607639"/>
                <a:gd name="connsiteY57" fmla="*/ 205204 h 512164"/>
                <a:gd name="connsiteX58" fmla="*/ 150587 w 607639"/>
                <a:gd name="connsiteY58" fmla="*/ 214453 h 512164"/>
                <a:gd name="connsiteX59" fmla="*/ 137515 w 607639"/>
                <a:gd name="connsiteY59" fmla="*/ 235618 h 512164"/>
                <a:gd name="connsiteX60" fmla="*/ 112882 w 607639"/>
                <a:gd name="connsiteY60" fmla="*/ 233128 h 512164"/>
                <a:gd name="connsiteX61" fmla="*/ 104790 w 607639"/>
                <a:gd name="connsiteY61" fmla="*/ 216854 h 512164"/>
                <a:gd name="connsiteX62" fmla="*/ 380021 w 607639"/>
                <a:gd name="connsiteY62" fmla="*/ 189045 h 512164"/>
                <a:gd name="connsiteX63" fmla="*/ 426571 w 607639"/>
                <a:gd name="connsiteY63" fmla="*/ 211971 h 512164"/>
                <a:gd name="connsiteX64" fmla="*/ 456567 w 607639"/>
                <a:gd name="connsiteY64" fmla="*/ 248492 h 512164"/>
                <a:gd name="connsiteX65" fmla="*/ 459059 w 607639"/>
                <a:gd name="connsiteY65" fmla="*/ 257734 h 512164"/>
                <a:gd name="connsiteX66" fmla="*/ 467959 w 607639"/>
                <a:gd name="connsiteY66" fmla="*/ 254091 h 512164"/>
                <a:gd name="connsiteX67" fmla="*/ 515222 w 607639"/>
                <a:gd name="connsiteY67" fmla="*/ 255690 h 512164"/>
                <a:gd name="connsiteX68" fmla="*/ 561772 w 607639"/>
                <a:gd name="connsiteY68" fmla="*/ 278616 h 512164"/>
                <a:gd name="connsiteX69" fmla="*/ 559013 w 607639"/>
                <a:gd name="connsiteY69" fmla="*/ 284303 h 512164"/>
                <a:gd name="connsiteX70" fmla="*/ 525725 w 607639"/>
                <a:gd name="connsiteY70" fmla="*/ 313538 h 512164"/>
                <a:gd name="connsiteX71" fmla="*/ 481755 w 607639"/>
                <a:gd name="connsiteY71" fmla="*/ 310961 h 512164"/>
                <a:gd name="connsiteX72" fmla="*/ 402984 w 607639"/>
                <a:gd name="connsiteY72" fmla="*/ 272129 h 512164"/>
                <a:gd name="connsiteX73" fmla="*/ 374235 w 607639"/>
                <a:gd name="connsiteY73" fmla="*/ 238807 h 512164"/>
                <a:gd name="connsiteX74" fmla="*/ 377261 w 607639"/>
                <a:gd name="connsiteY74" fmla="*/ 194643 h 512164"/>
                <a:gd name="connsiteX75" fmla="*/ 227481 w 607639"/>
                <a:gd name="connsiteY75" fmla="*/ 189045 h 512164"/>
                <a:gd name="connsiteX76" fmla="*/ 230328 w 607639"/>
                <a:gd name="connsiteY76" fmla="*/ 194643 h 512164"/>
                <a:gd name="connsiteX77" fmla="*/ 233354 w 607639"/>
                <a:gd name="connsiteY77" fmla="*/ 238807 h 512164"/>
                <a:gd name="connsiteX78" fmla="*/ 204612 w 607639"/>
                <a:gd name="connsiteY78" fmla="*/ 272129 h 512164"/>
                <a:gd name="connsiteX79" fmla="*/ 125863 w 607639"/>
                <a:gd name="connsiteY79" fmla="*/ 310961 h 512164"/>
                <a:gd name="connsiteX80" fmla="*/ 81906 w 607639"/>
                <a:gd name="connsiteY80" fmla="*/ 313538 h 512164"/>
                <a:gd name="connsiteX81" fmla="*/ 48626 w 607639"/>
                <a:gd name="connsiteY81" fmla="*/ 284303 h 512164"/>
                <a:gd name="connsiteX82" fmla="*/ 45868 w 607639"/>
                <a:gd name="connsiteY82" fmla="*/ 278705 h 512164"/>
                <a:gd name="connsiteX83" fmla="*/ 92406 w 607639"/>
                <a:gd name="connsiteY83" fmla="*/ 255690 h 512164"/>
                <a:gd name="connsiteX84" fmla="*/ 139655 w 607639"/>
                <a:gd name="connsiteY84" fmla="*/ 254091 h 512164"/>
                <a:gd name="connsiteX85" fmla="*/ 148553 w 607639"/>
                <a:gd name="connsiteY85" fmla="*/ 257823 h 512164"/>
                <a:gd name="connsiteX86" fmla="*/ 151045 w 607639"/>
                <a:gd name="connsiteY86" fmla="*/ 248492 h 512164"/>
                <a:gd name="connsiteX87" fmla="*/ 180943 w 607639"/>
                <a:gd name="connsiteY87" fmla="*/ 211971 h 512164"/>
                <a:gd name="connsiteX88" fmla="*/ 411434 w 607639"/>
                <a:gd name="connsiteY88" fmla="*/ 106272 h 512164"/>
                <a:gd name="connsiteX89" fmla="*/ 461286 w 607639"/>
                <a:gd name="connsiteY89" fmla="*/ 120410 h 512164"/>
                <a:gd name="connsiteX90" fmla="*/ 497340 w 607639"/>
                <a:gd name="connsiteY90" fmla="*/ 150908 h 512164"/>
                <a:gd name="connsiteX91" fmla="*/ 501524 w 607639"/>
                <a:gd name="connsiteY91" fmla="*/ 159622 h 512164"/>
                <a:gd name="connsiteX92" fmla="*/ 509536 w 607639"/>
                <a:gd name="connsiteY92" fmla="*/ 154376 h 512164"/>
                <a:gd name="connsiteX93" fmla="*/ 556362 w 607639"/>
                <a:gd name="connsiteY93" fmla="*/ 147352 h 512164"/>
                <a:gd name="connsiteX94" fmla="*/ 607639 w 607639"/>
                <a:gd name="connsiteY94" fmla="*/ 161934 h 512164"/>
                <a:gd name="connsiteX95" fmla="*/ 605770 w 607639"/>
                <a:gd name="connsiteY95" fmla="*/ 168336 h 512164"/>
                <a:gd name="connsiteX96" fmla="*/ 533395 w 607639"/>
                <a:gd name="connsiteY96" fmla="*/ 207993 h 512164"/>
                <a:gd name="connsiteX97" fmla="*/ 448823 w 607639"/>
                <a:gd name="connsiteY97" fmla="*/ 184075 h 512164"/>
                <a:gd name="connsiteX98" fmla="*/ 414639 w 607639"/>
                <a:gd name="connsiteY98" fmla="*/ 156599 h 512164"/>
                <a:gd name="connsiteX99" fmla="*/ 409653 w 607639"/>
                <a:gd name="connsiteY99" fmla="*/ 112674 h 512164"/>
                <a:gd name="connsiteX100" fmla="*/ 196047 w 607639"/>
                <a:gd name="connsiteY100" fmla="*/ 106272 h 512164"/>
                <a:gd name="connsiteX101" fmla="*/ 197916 w 607639"/>
                <a:gd name="connsiteY101" fmla="*/ 112674 h 512164"/>
                <a:gd name="connsiteX102" fmla="*/ 192933 w 607639"/>
                <a:gd name="connsiteY102" fmla="*/ 156599 h 512164"/>
                <a:gd name="connsiteX103" fmla="*/ 158671 w 607639"/>
                <a:gd name="connsiteY103" fmla="*/ 184075 h 512164"/>
                <a:gd name="connsiteX104" fmla="*/ 74218 w 607639"/>
                <a:gd name="connsiteY104" fmla="*/ 207993 h 512164"/>
                <a:gd name="connsiteX105" fmla="*/ 1780 w 607639"/>
                <a:gd name="connsiteY105" fmla="*/ 168336 h 512164"/>
                <a:gd name="connsiteX106" fmla="*/ 0 w 607639"/>
                <a:gd name="connsiteY106" fmla="*/ 161934 h 512164"/>
                <a:gd name="connsiteX107" fmla="*/ 51259 w 607639"/>
                <a:gd name="connsiteY107" fmla="*/ 147352 h 512164"/>
                <a:gd name="connsiteX108" fmla="*/ 97979 w 607639"/>
                <a:gd name="connsiteY108" fmla="*/ 154376 h 512164"/>
                <a:gd name="connsiteX109" fmla="*/ 106077 w 607639"/>
                <a:gd name="connsiteY109" fmla="*/ 159622 h 512164"/>
                <a:gd name="connsiteX110" fmla="*/ 110171 w 607639"/>
                <a:gd name="connsiteY110" fmla="*/ 150908 h 512164"/>
                <a:gd name="connsiteX111" fmla="*/ 146301 w 607639"/>
                <a:gd name="connsiteY111" fmla="*/ 120410 h 512164"/>
                <a:gd name="connsiteX112" fmla="*/ 546958 w 607639"/>
                <a:gd name="connsiteY112" fmla="*/ 0 h 512164"/>
                <a:gd name="connsiteX113" fmla="*/ 553724 w 607639"/>
                <a:gd name="connsiteY113" fmla="*/ 14661 h 512164"/>
                <a:gd name="connsiteX114" fmla="*/ 559065 w 607639"/>
                <a:gd name="connsiteY114" fmla="*/ 84500 h 512164"/>
                <a:gd name="connsiteX115" fmla="*/ 532803 w 607639"/>
                <a:gd name="connsiteY115" fmla="*/ 128749 h 512164"/>
                <a:gd name="connsiteX116" fmla="*/ 508320 w 607639"/>
                <a:gd name="connsiteY116" fmla="*/ 135768 h 512164"/>
                <a:gd name="connsiteX117" fmla="*/ 491138 w 607639"/>
                <a:gd name="connsiteY117" fmla="*/ 116931 h 512164"/>
                <a:gd name="connsiteX118" fmla="*/ 492118 w 607639"/>
                <a:gd name="connsiteY118" fmla="*/ 65485 h 512164"/>
                <a:gd name="connsiteX119" fmla="*/ 533426 w 607639"/>
                <a:gd name="connsiteY119" fmla="*/ 8974 h 512164"/>
                <a:gd name="connsiteX120" fmla="*/ 60681 w 607639"/>
                <a:gd name="connsiteY120" fmla="*/ 0 h 512164"/>
                <a:gd name="connsiteX121" fmla="*/ 74124 w 607639"/>
                <a:gd name="connsiteY121" fmla="*/ 8974 h 512164"/>
                <a:gd name="connsiteX122" fmla="*/ 115432 w 607639"/>
                <a:gd name="connsiteY122" fmla="*/ 65485 h 512164"/>
                <a:gd name="connsiteX123" fmla="*/ 116501 w 607639"/>
                <a:gd name="connsiteY123" fmla="*/ 116931 h 512164"/>
                <a:gd name="connsiteX124" fmla="*/ 99319 w 607639"/>
                <a:gd name="connsiteY124" fmla="*/ 135768 h 512164"/>
                <a:gd name="connsiteX125" fmla="*/ 74836 w 607639"/>
                <a:gd name="connsiteY125" fmla="*/ 128749 h 512164"/>
                <a:gd name="connsiteX126" fmla="*/ 48574 w 607639"/>
                <a:gd name="connsiteY126" fmla="*/ 84500 h 512164"/>
                <a:gd name="connsiteX127" fmla="*/ 53915 w 607639"/>
                <a:gd name="connsiteY127" fmla="*/ 14661 h 51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7639" h="512164">
                  <a:moveTo>
                    <a:pt x="266672" y="365106"/>
                  </a:moveTo>
                  <a:cubicBezTo>
                    <a:pt x="279043" y="377102"/>
                    <a:pt x="291502" y="388475"/>
                    <a:pt x="303784" y="399227"/>
                  </a:cubicBezTo>
                  <a:cubicBezTo>
                    <a:pt x="316155" y="388475"/>
                    <a:pt x="328615" y="377102"/>
                    <a:pt x="340986" y="365106"/>
                  </a:cubicBezTo>
                  <a:lnTo>
                    <a:pt x="377742" y="387853"/>
                  </a:lnTo>
                  <a:cubicBezTo>
                    <a:pt x="364125" y="401448"/>
                    <a:pt x="350242" y="414333"/>
                    <a:pt x="336536" y="426417"/>
                  </a:cubicBezTo>
                  <a:cubicBezTo>
                    <a:pt x="359853" y="444988"/>
                    <a:pt x="381836" y="460894"/>
                    <a:pt x="400704" y="473689"/>
                  </a:cubicBezTo>
                  <a:cubicBezTo>
                    <a:pt x="410405" y="480264"/>
                    <a:pt x="412808" y="493326"/>
                    <a:pt x="406311" y="502923"/>
                  </a:cubicBezTo>
                  <a:cubicBezTo>
                    <a:pt x="402217" y="508965"/>
                    <a:pt x="395542" y="512164"/>
                    <a:pt x="388867" y="512164"/>
                  </a:cubicBezTo>
                  <a:cubicBezTo>
                    <a:pt x="384773" y="512164"/>
                    <a:pt x="380590" y="511009"/>
                    <a:pt x="377030" y="508521"/>
                  </a:cubicBezTo>
                  <a:cubicBezTo>
                    <a:pt x="355582" y="493948"/>
                    <a:pt x="330395" y="475733"/>
                    <a:pt x="303784" y="454141"/>
                  </a:cubicBezTo>
                  <a:cubicBezTo>
                    <a:pt x="277174" y="475733"/>
                    <a:pt x="251987" y="493948"/>
                    <a:pt x="230627" y="508521"/>
                  </a:cubicBezTo>
                  <a:cubicBezTo>
                    <a:pt x="226978" y="511009"/>
                    <a:pt x="222884" y="512164"/>
                    <a:pt x="218790" y="512164"/>
                  </a:cubicBezTo>
                  <a:cubicBezTo>
                    <a:pt x="212027" y="512164"/>
                    <a:pt x="205441" y="508965"/>
                    <a:pt x="201347" y="502923"/>
                  </a:cubicBezTo>
                  <a:cubicBezTo>
                    <a:pt x="194761" y="493326"/>
                    <a:pt x="197253" y="480264"/>
                    <a:pt x="206865" y="473689"/>
                  </a:cubicBezTo>
                  <a:cubicBezTo>
                    <a:pt x="225732" y="460894"/>
                    <a:pt x="247715" y="444988"/>
                    <a:pt x="271033" y="426417"/>
                  </a:cubicBezTo>
                  <a:cubicBezTo>
                    <a:pt x="257327" y="414333"/>
                    <a:pt x="243532" y="401448"/>
                    <a:pt x="229915" y="387853"/>
                  </a:cubicBezTo>
                  <a:close/>
                  <a:moveTo>
                    <a:pt x="406281" y="292494"/>
                  </a:moveTo>
                  <a:lnTo>
                    <a:pt x="444774" y="311498"/>
                  </a:lnTo>
                  <a:cubicBezTo>
                    <a:pt x="443616" y="313096"/>
                    <a:pt x="442368" y="314606"/>
                    <a:pt x="441210" y="316204"/>
                  </a:cubicBezTo>
                  <a:cubicBezTo>
                    <a:pt x="431320" y="313806"/>
                    <a:pt x="420984" y="313451"/>
                    <a:pt x="410915" y="315227"/>
                  </a:cubicBezTo>
                  <a:cubicBezTo>
                    <a:pt x="408955" y="308745"/>
                    <a:pt x="406281" y="302706"/>
                    <a:pt x="402717" y="297023"/>
                  </a:cubicBezTo>
                  <a:cubicBezTo>
                    <a:pt x="403964" y="295513"/>
                    <a:pt x="405123" y="294092"/>
                    <a:pt x="406281" y="292494"/>
                  </a:cubicBezTo>
                  <a:close/>
                  <a:moveTo>
                    <a:pt x="201221" y="292494"/>
                  </a:moveTo>
                  <a:cubicBezTo>
                    <a:pt x="202467" y="294092"/>
                    <a:pt x="203624" y="295602"/>
                    <a:pt x="204781" y="297023"/>
                  </a:cubicBezTo>
                  <a:cubicBezTo>
                    <a:pt x="201310" y="302706"/>
                    <a:pt x="198551" y="308745"/>
                    <a:pt x="196682" y="315227"/>
                  </a:cubicBezTo>
                  <a:cubicBezTo>
                    <a:pt x="186537" y="313451"/>
                    <a:pt x="176303" y="313806"/>
                    <a:pt x="166424" y="316204"/>
                  </a:cubicBezTo>
                  <a:cubicBezTo>
                    <a:pt x="165179" y="314606"/>
                    <a:pt x="164022" y="313096"/>
                    <a:pt x="162865" y="311498"/>
                  </a:cubicBezTo>
                  <a:close/>
                  <a:moveTo>
                    <a:pt x="325823" y="260104"/>
                  </a:moveTo>
                  <a:lnTo>
                    <a:pt x="369970" y="287483"/>
                  </a:lnTo>
                  <a:cubicBezTo>
                    <a:pt x="383944" y="296106"/>
                    <a:pt x="393557" y="310417"/>
                    <a:pt x="396227" y="326685"/>
                  </a:cubicBezTo>
                  <a:lnTo>
                    <a:pt x="397829" y="336196"/>
                  </a:lnTo>
                  <a:lnTo>
                    <a:pt x="406998" y="333441"/>
                  </a:lnTo>
                  <a:cubicBezTo>
                    <a:pt x="422841" y="328640"/>
                    <a:pt x="439930" y="330863"/>
                    <a:pt x="453904" y="339574"/>
                  </a:cubicBezTo>
                  <a:lnTo>
                    <a:pt x="498051" y="366864"/>
                  </a:lnTo>
                  <a:lnTo>
                    <a:pt x="494669" y="372287"/>
                  </a:lnTo>
                  <a:cubicBezTo>
                    <a:pt x="486569" y="385354"/>
                    <a:pt x="473841" y="394510"/>
                    <a:pt x="458710" y="398154"/>
                  </a:cubicBezTo>
                  <a:cubicBezTo>
                    <a:pt x="443668" y="401799"/>
                    <a:pt x="428181" y="399310"/>
                    <a:pt x="415275" y="391310"/>
                  </a:cubicBezTo>
                  <a:lnTo>
                    <a:pt x="340598" y="344997"/>
                  </a:lnTo>
                  <a:cubicBezTo>
                    <a:pt x="313718" y="328374"/>
                    <a:pt x="305619" y="292639"/>
                    <a:pt x="322530" y="265438"/>
                  </a:cubicBezTo>
                  <a:close/>
                  <a:moveTo>
                    <a:pt x="281726" y="260104"/>
                  </a:moveTo>
                  <a:lnTo>
                    <a:pt x="285109" y="265438"/>
                  </a:lnTo>
                  <a:cubicBezTo>
                    <a:pt x="302020" y="292639"/>
                    <a:pt x="293831" y="328374"/>
                    <a:pt x="266951" y="344997"/>
                  </a:cubicBezTo>
                  <a:lnTo>
                    <a:pt x="192364" y="391310"/>
                  </a:lnTo>
                  <a:cubicBezTo>
                    <a:pt x="179369" y="399310"/>
                    <a:pt x="163971" y="401799"/>
                    <a:pt x="148840" y="398154"/>
                  </a:cubicBezTo>
                  <a:cubicBezTo>
                    <a:pt x="133798" y="394510"/>
                    <a:pt x="120981" y="385354"/>
                    <a:pt x="112881" y="372287"/>
                  </a:cubicBezTo>
                  <a:lnTo>
                    <a:pt x="109588" y="366864"/>
                  </a:lnTo>
                  <a:lnTo>
                    <a:pt x="153646" y="339574"/>
                  </a:lnTo>
                  <a:cubicBezTo>
                    <a:pt x="167709" y="330863"/>
                    <a:pt x="184798" y="328640"/>
                    <a:pt x="200552" y="333441"/>
                  </a:cubicBezTo>
                  <a:lnTo>
                    <a:pt x="209809" y="336196"/>
                  </a:lnTo>
                  <a:lnTo>
                    <a:pt x="211322" y="326685"/>
                  </a:lnTo>
                  <a:cubicBezTo>
                    <a:pt x="214081" y="310417"/>
                    <a:pt x="223605" y="296106"/>
                    <a:pt x="237668" y="287483"/>
                  </a:cubicBezTo>
                  <a:close/>
                  <a:moveTo>
                    <a:pt x="461767" y="205204"/>
                  </a:moveTo>
                  <a:lnTo>
                    <a:pt x="502778" y="216854"/>
                  </a:lnTo>
                  <a:cubicBezTo>
                    <a:pt x="500198" y="222279"/>
                    <a:pt x="497530" y="227792"/>
                    <a:pt x="494772" y="233128"/>
                  </a:cubicBezTo>
                  <a:cubicBezTo>
                    <a:pt x="486498" y="232594"/>
                    <a:pt x="478136" y="233395"/>
                    <a:pt x="470041" y="235618"/>
                  </a:cubicBezTo>
                  <a:cubicBezTo>
                    <a:pt x="466927" y="227881"/>
                    <a:pt x="462479" y="220678"/>
                    <a:pt x="457052" y="214453"/>
                  </a:cubicBezTo>
                  <a:cubicBezTo>
                    <a:pt x="458654" y="211340"/>
                    <a:pt x="460166" y="208317"/>
                    <a:pt x="461767" y="205204"/>
                  </a:cubicBezTo>
                  <a:close/>
                  <a:moveTo>
                    <a:pt x="145874" y="205204"/>
                  </a:moveTo>
                  <a:cubicBezTo>
                    <a:pt x="147385" y="208317"/>
                    <a:pt x="148986" y="211340"/>
                    <a:pt x="150587" y="214453"/>
                  </a:cubicBezTo>
                  <a:cubicBezTo>
                    <a:pt x="145162" y="220678"/>
                    <a:pt x="140716" y="227881"/>
                    <a:pt x="137515" y="235618"/>
                  </a:cubicBezTo>
                  <a:cubicBezTo>
                    <a:pt x="129511" y="233395"/>
                    <a:pt x="121152" y="232594"/>
                    <a:pt x="112882" y="233128"/>
                  </a:cubicBezTo>
                  <a:cubicBezTo>
                    <a:pt x="110036" y="227792"/>
                    <a:pt x="107369" y="222279"/>
                    <a:pt x="104790" y="216854"/>
                  </a:cubicBezTo>
                  <a:close/>
                  <a:moveTo>
                    <a:pt x="380021" y="189045"/>
                  </a:moveTo>
                  <a:lnTo>
                    <a:pt x="426571" y="211971"/>
                  </a:lnTo>
                  <a:cubicBezTo>
                    <a:pt x="441346" y="219257"/>
                    <a:pt x="452294" y="232586"/>
                    <a:pt x="456567" y="248492"/>
                  </a:cubicBezTo>
                  <a:lnTo>
                    <a:pt x="459059" y="257734"/>
                  </a:lnTo>
                  <a:lnTo>
                    <a:pt x="467959" y="254091"/>
                  </a:lnTo>
                  <a:cubicBezTo>
                    <a:pt x="483180" y="247870"/>
                    <a:pt x="500447" y="248404"/>
                    <a:pt x="515222" y="255690"/>
                  </a:cubicBezTo>
                  <a:lnTo>
                    <a:pt x="561772" y="278616"/>
                  </a:lnTo>
                  <a:lnTo>
                    <a:pt x="559013" y="284303"/>
                  </a:lnTo>
                  <a:cubicBezTo>
                    <a:pt x="552160" y="298076"/>
                    <a:pt x="540322" y="308473"/>
                    <a:pt x="525725" y="313538"/>
                  </a:cubicBezTo>
                  <a:cubicBezTo>
                    <a:pt x="511039" y="318603"/>
                    <a:pt x="495373" y="317714"/>
                    <a:pt x="481755" y="310961"/>
                  </a:cubicBezTo>
                  <a:lnTo>
                    <a:pt x="402984" y="272129"/>
                  </a:lnTo>
                  <a:cubicBezTo>
                    <a:pt x="389277" y="265376"/>
                    <a:pt x="379130" y="253557"/>
                    <a:pt x="374235" y="238807"/>
                  </a:cubicBezTo>
                  <a:cubicBezTo>
                    <a:pt x="369340" y="224145"/>
                    <a:pt x="370408" y="208417"/>
                    <a:pt x="377261" y="194643"/>
                  </a:cubicBezTo>
                  <a:close/>
                  <a:moveTo>
                    <a:pt x="227481" y="189045"/>
                  </a:moveTo>
                  <a:lnTo>
                    <a:pt x="230328" y="194643"/>
                  </a:lnTo>
                  <a:cubicBezTo>
                    <a:pt x="237091" y="208417"/>
                    <a:pt x="238159" y="224145"/>
                    <a:pt x="233354" y="238807"/>
                  </a:cubicBezTo>
                  <a:cubicBezTo>
                    <a:pt x="228460" y="253557"/>
                    <a:pt x="218227" y="265376"/>
                    <a:pt x="204612" y="272129"/>
                  </a:cubicBezTo>
                  <a:lnTo>
                    <a:pt x="125863" y="310961"/>
                  </a:lnTo>
                  <a:cubicBezTo>
                    <a:pt x="112160" y="317714"/>
                    <a:pt x="96588" y="318603"/>
                    <a:pt x="81906" y="313538"/>
                  </a:cubicBezTo>
                  <a:cubicBezTo>
                    <a:pt x="67224" y="308473"/>
                    <a:pt x="55478" y="298076"/>
                    <a:pt x="48626" y="284303"/>
                  </a:cubicBezTo>
                  <a:lnTo>
                    <a:pt x="45868" y="278705"/>
                  </a:lnTo>
                  <a:lnTo>
                    <a:pt x="92406" y="255690"/>
                  </a:lnTo>
                  <a:cubicBezTo>
                    <a:pt x="107177" y="248404"/>
                    <a:pt x="124350" y="247870"/>
                    <a:pt x="139655" y="254091"/>
                  </a:cubicBezTo>
                  <a:lnTo>
                    <a:pt x="148553" y="257823"/>
                  </a:lnTo>
                  <a:lnTo>
                    <a:pt x="151045" y="248492"/>
                  </a:lnTo>
                  <a:cubicBezTo>
                    <a:pt x="155316" y="232586"/>
                    <a:pt x="166172" y="219257"/>
                    <a:pt x="180943" y="211971"/>
                  </a:cubicBezTo>
                  <a:close/>
                  <a:moveTo>
                    <a:pt x="411434" y="106272"/>
                  </a:moveTo>
                  <a:lnTo>
                    <a:pt x="461286" y="120410"/>
                  </a:lnTo>
                  <a:cubicBezTo>
                    <a:pt x="477132" y="124856"/>
                    <a:pt x="490308" y="135970"/>
                    <a:pt x="497340" y="150908"/>
                  </a:cubicBezTo>
                  <a:lnTo>
                    <a:pt x="501524" y="159622"/>
                  </a:lnTo>
                  <a:lnTo>
                    <a:pt x="509536" y="154376"/>
                  </a:lnTo>
                  <a:cubicBezTo>
                    <a:pt x="523424" y="145396"/>
                    <a:pt x="540516" y="142906"/>
                    <a:pt x="556362" y="147352"/>
                  </a:cubicBezTo>
                  <a:lnTo>
                    <a:pt x="607639" y="161934"/>
                  </a:lnTo>
                  <a:lnTo>
                    <a:pt x="605770" y="168336"/>
                  </a:lnTo>
                  <a:cubicBezTo>
                    <a:pt x="597224" y="198568"/>
                    <a:pt x="564018" y="216707"/>
                    <a:pt x="533395" y="207993"/>
                  </a:cubicBezTo>
                  <a:lnTo>
                    <a:pt x="448823" y="184075"/>
                  </a:lnTo>
                  <a:cubicBezTo>
                    <a:pt x="434224" y="179895"/>
                    <a:pt x="422027" y="170115"/>
                    <a:pt x="414639" y="156599"/>
                  </a:cubicBezTo>
                  <a:cubicBezTo>
                    <a:pt x="407250" y="143084"/>
                    <a:pt x="405469" y="127434"/>
                    <a:pt x="409653" y="112674"/>
                  </a:cubicBezTo>
                  <a:close/>
                  <a:moveTo>
                    <a:pt x="196047" y="106272"/>
                  </a:moveTo>
                  <a:lnTo>
                    <a:pt x="197916" y="112674"/>
                  </a:lnTo>
                  <a:cubicBezTo>
                    <a:pt x="202099" y="127434"/>
                    <a:pt x="200319" y="143084"/>
                    <a:pt x="192933" y="156599"/>
                  </a:cubicBezTo>
                  <a:cubicBezTo>
                    <a:pt x="185546" y="170114"/>
                    <a:pt x="173355" y="179895"/>
                    <a:pt x="158671" y="184075"/>
                  </a:cubicBezTo>
                  <a:lnTo>
                    <a:pt x="74218" y="207993"/>
                  </a:lnTo>
                  <a:cubicBezTo>
                    <a:pt x="43605" y="216707"/>
                    <a:pt x="10412" y="198568"/>
                    <a:pt x="1780" y="168336"/>
                  </a:cubicBezTo>
                  <a:lnTo>
                    <a:pt x="0" y="161934"/>
                  </a:lnTo>
                  <a:lnTo>
                    <a:pt x="51259" y="147352"/>
                  </a:lnTo>
                  <a:cubicBezTo>
                    <a:pt x="67099" y="142906"/>
                    <a:pt x="84096" y="145396"/>
                    <a:pt x="97979" y="154376"/>
                  </a:cubicBezTo>
                  <a:lnTo>
                    <a:pt x="106077" y="159622"/>
                  </a:lnTo>
                  <a:lnTo>
                    <a:pt x="110171" y="150908"/>
                  </a:lnTo>
                  <a:cubicBezTo>
                    <a:pt x="117290" y="136059"/>
                    <a:pt x="130461" y="124856"/>
                    <a:pt x="146301" y="120410"/>
                  </a:cubicBezTo>
                  <a:close/>
                  <a:moveTo>
                    <a:pt x="546958" y="0"/>
                  </a:moveTo>
                  <a:lnTo>
                    <a:pt x="553724" y="14661"/>
                  </a:lnTo>
                  <a:cubicBezTo>
                    <a:pt x="563695" y="36519"/>
                    <a:pt x="565653" y="61309"/>
                    <a:pt x="559065" y="84500"/>
                  </a:cubicBezTo>
                  <a:cubicBezTo>
                    <a:pt x="554258" y="101382"/>
                    <a:pt x="545088" y="116576"/>
                    <a:pt x="532803" y="128749"/>
                  </a:cubicBezTo>
                  <a:cubicBezTo>
                    <a:pt x="524345" y="129726"/>
                    <a:pt x="516066" y="132036"/>
                    <a:pt x="508320" y="135768"/>
                  </a:cubicBezTo>
                  <a:cubicBezTo>
                    <a:pt x="503691" y="128571"/>
                    <a:pt x="497815" y="122174"/>
                    <a:pt x="491138" y="116931"/>
                  </a:cubicBezTo>
                  <a:cubicBezTo>
                    <a:pt x="487043" y="100138"/>
                    <a:pt x="487310" y="82367"/>
                    <a:pt x="492118" y="65485"/>
                  </a:cubicBezTo>
                  <a:cubicBezTo>
                    <a:pt x="498706" y="42294"/>
                    <a:pt x="513395" y="22302"/>
                    <a:pt x="533426" y="8974"/>
                  </a:cubicBezTo>
                  <a:close/>
                  <a:moveTo>
                    <a:pt x="60681" y="0"/>
                  </a:moveTo>
                  <a:lnTo>
                    <a:pt x="74124" y="8974"/>
                  </a:lnTo>
                  <a:cubicBezTo>
                    <a:pt x="94244" y="22302"/>
                    <a:pt x="108844" y="42294"/>
                    <a:pt x="115432" y="65485"/>
                  </a:cubicBezTo>
                  <a:cubicBezTo>
                    <a:pt x="120240" y="82367"/>
                    <a:pt x="120596" y="100138"/>
                    <a:pt x="116501" y="116931"/>
                  </a:cubicBezTo>
                  <a:cubicBezTo>
                    <a:pt x="109735" y="122173"/>
                    <a:pt x="103948" y="128571"/>
                    <a:pt x="99319" y="135768"/>
                  </a:cubicBezTo>
                  <a:cubicBezTo>
                    <a:pt x="91573" y="132036"/>
                    <a:pt x="83294" y="129726"/>
                    <a:pt x="74836" y="128749"/>
                  </a:cubicBezTo>
                  <a:cubicBezTo>
                    <a:pt x="62462" y="116576"/>
                    <a:pt x="53381" y="101382"/>
                    <a:pt x="48574" y="84500"/>
                  </a:cubicBezTo>
                  <a:cubicBezTo>
                    <a:pt x="41986" y="61309"/>
                    <a:pt x="43855" y="36519"/>
                    <a:pt x="53915" y="1466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cxnSp>
        <p:nvCxnSpPr>
          <p:cNvPr id="25" name="直接连接符 24">
            <a:extLst>
              <a:ext uri="{FF2B5EF4-FFF2-40B4-BE49-F238E27FC236}">
                <a16:creationId xmlns:a16="http://schemas.microsoft.com/office/drawing/2014/main" id="{B68890D5-E2D7-6985-9A4F-A1C5274D3194}"/>
              </a:ext>
            </a:extLst>
          </p:cNvPr>
          <p:cNvCxnSpPr>
            <a:cxnSpLocks/>
          </p:cNvCxnSpPr>
          <p:nvPr/>
        </p:nvCxnSpPr>
        <p:spPr>
          <a:xfrm>
            <a:off x="1920879" y="1626832"/>
            <a:ext cx="0" cy="801648"/>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9D93C87-E1A7-D6D4-99FF-58E51049C97A}"/>
              </a:ext>
            </a:extLst>
          </p:cNvPr>
          <p:cNvSpPr txBox="1"/>
          <p:nvPr/>
        </p:nvSpPr>
        <p:spPr>
          <a:xfrm>
            <a:off x="1953280" y="1270665"/>
            <a:ext cx="4979296" cy="3139321"/>
          </a:xfrm>
          <a:prstGeom prst="rect">
            <a:avLst/>
          </a:prstGeom>
          <a:noFill/>
        </p:spPr>
        <p:txBody>
          <a:bodyPr wrap="square" rtlCol="0">
            <a:spAutoFit/>
          </a:bodyPr>
          <a:lstStyle/>
          <a:p>
            <a:r>
              <a:rPr lang="en-US" altLang="zh-CN" dirty="0"/>
              <a:t>	</a:t>
            </a:r>
            <a:r>
              <a:rPr lang="zh-CN" altLang="zh-CN" dirty="0"/>
              <a:t>在上世纪</a:t>
            </a:r>
            <a:r>
              <a:rPr lang="en-US" altLang="zh-CN" dirty="0"/>
              <a:t>90</a:t>
            </a:r>
            <a:r>
              <a:rPr lang="zh-CN" altLang="zh-CN" dirty="0"/>
              <a:t>年代末，由于国际市场黄金、可可价格下跌，直接冲击影响了加纳的经济，让这个国家陷入困境中，货币大幅度贬值。美国等西方国家开始给予加纳资金援助，并把大量电子垃圾运送到加纳，美其名曰为“援助物品”。</a:t>
            </a:r>
            <a:endParaRPr lang="en-US" altLang="zh-CN" dirty="0"/>
          </a:p>
          <a:p>
            <a:endParaRPr lang="en-US" altLang="zh-CN" dirty="0"/>
          </a:p>
          <a:p>
            <a:endParaRPr lang="zh-CN" altLang="zh-CN" dirty="0"/>
          </a:p>
          <a:p>
            <a:pPr fontAlgn="base"/>
            <a:r>
              <a:rPr lang="en-US" altLang="zh-CN" dirty="0"/>
              <a:t>	</a:t>
            </a:r>
            <a:r>
              <a:rPr lang="zh-CN" altLang="en-US" dirty="0"/>
              <a:t>不可否认，电子废品正在给加纳人带来丰厚的收益，但其实也让他们承受着无法修复的伤害。</a:t>
            </a:r>
          </a:p>
        </p:txBody>
      </p:sp>
      <p:grpSp>
        <p:nvGrpSpPr>
          <p:cNvPr id="3" name="组合 2">
            <a:extLst>
              <a:ext uri="{FF2B5EF4-FFF2-40B4-BE49-F238E27FC236}">
                <a16:creationId xmlns:a16="http://schemas.microsoft.com/office/drawing/2014/main" id="{8BDA562D-C81C-AF39-1C6F-A6ACBEA3B413}"/>
              </a:ext>
            </a:extLst>
          </p:cNvPr>
          <p:cNvGrpSpPr/>
          <p:nvPr/>
        </p:nvGrpSpPr>
        <p:grpSpPr>
          <a:xfrm>
            <a:off x="821320" y="3518932"/>
            <a:ext cx="908148" cy="908148"/>
            <a:chOff x="800910" y="3497022"/>
            <a:chExt cx="908148" cy="908148"/>
          </a:xfrm>
        </p:grpSpPr>
        <p:sp>
          <p:nvSpPr>
            <p:cNvPr id="16" name="任意多边形: 形状 15">
              <a:extLst>
                <a:ext uri="{FF2B5EF4-FFF2-40B4-BE49-F238E27FC236}">
                  <a16:creationId xmlns:a16="http://schemas.microsoft.com/office/drawing/2014/main" id="{0CD9CA6B-4E16-94D4-39C5-B447B17C5B3A}"/>
                </a:ext>
              </a:extLst>
            </p:cNvPr>
            <p:cNvSpPr/>
            <p:nvPr/>
          </p:nvSpPr>
          <p:spPr>
            <a:xfrm>
              <a:off x="1009804" y="3717556"/>
              <a:ext cx="464956" cy="467080"/>
            </a:xfrm>
            <a:custGeom>
              <a:avLst/>
              <a:gdLst>
                <a:gd name="connsiteX0" fmla="*/ 227490 w 557078"/>
                <a:gd name="connsiteY0" fmla="*/ 504746 h 559622"/>
                <a:gd name="connsiteX1" fmla="*/ 11209 w 557078"/>
                <a:gd name="connsiteY1" fmla="*/ 559618 h 559622"/>
                <a:gd name="connsiteX2" fmla="*/ 1525 w 557078"/>
                <a:gd name="connsiteY2" fmla="*/ 538638 h 559622"/>
                <a:gd name="connsiteX3" fmla="*/ 227490 w 557078"/>
                <a:gd name="connsiteY3" fmla="*/ 504746 h 559622"/>
                <a:gd name="connsiteX4" fmla="*/ 276839 w 557078"/>
                <a:gd name="connsiteY4" fmla="*/ 484881 h 559622"/>
                <a:gd name="connsiteX5" fmla="*/ 295235 w 557078"/>
                <a:gd name="connsiteY5" fmla="*/ 488508 h 559622"/>
                <a:gd name="connsiteX6" fmla="*/ 361450 w 557078"/>
                <a:gd name="connsiteY6" fmla="*/ 541713 h 559622"/>
                <a:gd name="connsiteX7" fmla="*/ 272625 w 557078"/>
                <a:gd name="connsiteY7" fmla="*/ 541713 h 559622"/>
                <a:gd name="connsiteX8" fmla="*/ 251630 w 557078"/>
                <a:gd name="connsiteY8" fmla="*/ 503019 h 559622"/>
                <a:gd name="connsiteX9" fmla="*/ 276839 w 557078"/>
                <a:gd name="connsiteY9" fmla="*/ 484881 h 559622"/>
                <a:gd name="connsiteX10" fmla="*/ 352523 w 557078"/>
                <a:gd name="connsiteY10" fmla="*/ 434883 h 559622"/>
                <a:gd name="connsiteX11" fmla="*/ 371333 w 557078"/>
                <a:gd name="connsiteY11" fmla="*/ 435460 h 559622"/>
                <a:gd name="connsiteX12" fmla="*/ 445661 w 557078"/>
                <a:gd name="connsiteY12" fmla="*/ 474016 h 559622"/>
                <a:gd name="connsiteX13" fmla="*/ 360022 w 557078"/>
                <a:gd name="connsiteY13" fmla="*/ 490081 h 559622"/>
                <a:gd name="connsiteX14" fmla="*/ 330937 w 557078"/>
                <a:gd name="connsiteY14" fmla="*/ 456345 h 559622"/>
                <a:gd name="connsiteX15" fmla="*/ 352523 w 557078"/>
                <a:gd name="connsiteY15" fmla="*/ 434883 h 559622"/>
                <a:gd name="connsiteX16" fmla="*/ 229127 w 557078"/>
                <a:gd name="connsiteY16" fmla="*/ 372341 h 559622"/>
                <a:gd name="connsiteX17" fmla="*/ 264680 w 557078"/>
                <a:gd name="connsiteY17" fmla="*/ 453133 h 559622"/>
                <a:gd name="connsiteX18" fmla="*/ 238824 w 557078"/>
                <a:gd name="connsiteY18" fmla="*/ 487065 h 559622"/>
                <a:gd name="connsiteX19" fmla="*/ 208119 w 557078"/>
                <a:gd name="connsiteY19" fmla="*/ 453133 h 559622"/>
                <a:gd name="connsiteX20" fmla="*/ 229127 w 557078"/>
                <a:gd name="connsiteY20" fmla="*/ 372341 h 559622"/>
                <a:gd name="connsiteX21" fmla="*/ 455904 w 557078"/>
                <a:gd name="connsiteY21" fmla="*/ 366005 h 559622"/>
                <a:gd name="connsiteX22" fmla="*/ 511734 w 557078"/>
                <a:gd name="connsiteY22" fmla="*/ 378911 h 559622"/>
                <a:gd name="connsiteX23" fmla="*/ 437495 w 557078"/>
                <a:gd name="connsiteY23" fmla="*/ 422386 h 559622"/>
                <a:gd name="connsiteX24" fmla="*/ 400376 w 557078"/>
                <a:gd name="connsiteY24" fmla="*/ 399844 h 559622"/>
                <a:gd name="connsiteX25" fmla="*/ 431040 w 557078"/>
                <a:gd name="connsiteY25" fmla="*/ 366030 h 559622"/>
                <a:gd name="connsiteX26" fmla="*/ 455904 w 557078"/>
                <a:gd name="connsiteY26" fmla="*/ 366005 h 559622"/>
                <a:gd name="connsiteX27" fmla="*/ 287246 w 557078"/>
                <a:gd name="connsiteY27" fmla="*/ 327256 h 559622"/>
                <a:gd name="connsiteX28" fmla="*/ 330888 w 557078"/>
                <a:gd name="connsiteY28" fmla="*/ 403031 h 559622"/>
                <a:gd name="connsiteX29" fmla="*/ 308259 w 557078"/>
                <a:gd name="connsiteY29" fmla="*/ 441725 h 559622"/>
                <a:gd name="connsiteX30" fmla="*/ 274315 w 557078"/>
                <a:gd name="connsiteY30" fmla="*/ 411092 h 559622"/>
                <a:gd name="connsiteX31" fmla="*/ 287246 w 557078"/>
                <a:gd name="connsiteY31" fmla="*/ 327256 h 559622"/>
                <a:gd name="connsiteX32" fmla="*/ 327633 w 557078"/>
                <a:gd name="connsiteY32" fmla="*/ 287094 h 559622"/>
                <a:gd name="connsiteX33" fmla="*/ 390740 w 557078"/>
                <a:gd name="connsiteY33" fmla="*/ 349891 h 559622"/>
                <a:gd name="connsiteX34" fmla="*/ 377795 w 557078"/>
                <a:gd name="connsiteY34" fmla="*/ 391756 h 559622"/>
                <a:gd name="connsiteX35" fmla="*/ 337342 w 557078"/>
                <a:gd name="connsiteY35" fmla="*/ 370824 h 559622"/>
                <a:gd name="connsiteX36" fmla="*/ 327633 w 557078"/>
                <a:gd name="connsiteY36" fmla="*/ 287094 h 559622"/>
                <a:gd name="connsiteX37" fmla="*/ 547232 w 557078"/>
                <a:gd name="connsiteY37" fmla="*/ 269215 h 559622"/>
                <a:gd name="connsiteX38" fmla="*/ 492371 w 557078"/>
                <a:gd name="connsiteY38" fmla="*/ 335293 h 559622"/>
                <a:gd name="connsiteX39" fmla="*/ 450419 w 557078"/>
                <a:gd name="connsiteY39" fmla="*/ 325623 h 559622"/>
                <a:gd name="connsiteX40" fmla="*/ 466555 w 557078"/>
                <a:gd name="connsiteY40" fmla="*/ 283720 h 559622"/>
                <a:gd name="connsiteX41" fmla="*/ 547232 w 557078"/>
                <a:gd name="connsiteY41" fmla="*/ 269215 h 559622"/>
                <a:gd name="connsiteX42" fmla="*/ 350308 w 557078"/>
                <a:gd name="connsiteY42" fmla="*/ 233717 h 559622"/>
                <a:gd name="connsiteX43" fmla="*/ 424494 w 557078"/>
                <a:gd name="connsiteY43" fmla="*/ 280563 h 559622"/>
                <a:gd name="connsiteX44" fmla="*/ 422881 w 557078"/>
                <a:gd name="connsiteY44" fmla="*/ 324179 h 559622"/>
                <a:gd name="connsiteX45" fmla="*/ 379337 w 557078"/>
                <a:gd name="connsiteY45" fmla="*/ 314487 h 559622"/>
                <a:gd name="connsiteX46" fmla="*/ 350308 w 557078"/>
                <a:gd name="connsiteY46" fmla="*/ 233717 h 559622"/>
                <a:gd name="connsiteX47" fmla="*/ 353418 w 557078"/>
                <a:gd name="connsiteY47" fmla="*/ 185523 h 559622"/>
                <a:gd name="connsiteX48" fmla="*/ 440720 w 557078"/>
                <a:gd name="connsiteY48" fmla="*/ 200039 h 559622"/>
                <a:gd name="connsiteX49" fmla="*/ 455270 w 557078"/>
                <a:gd name="connsiteY49" fmla="*/ 241972 h 559622"/>
                <a:gd name="connsiteX50" fmla="*/ 410003 w 557078"/>
                <a:gd name="connsiteY50" fmla="*/ 248424 h 559622"/>
                <a:gd name="connsiteX51" fmla="*/ 353418 w 557078"/>
                <a:gd name="connsiteY51" fmla="*/ 185523 h 559622"/>
                <a:gd name="connsiteX52" fmla="*/ 557078 w 557078"/>
                <a:gd name="connsiteY52" fmla="*/ 150025 h 559622"/>
                <a:gd name="connsiteX53" fmla="*/ 528012 w 557078"/>
                <a:gd name="connsiteY53" fmla="*/ 230592 h 559622"/>
                <a:gd name="connsiteX54" fmla="*/ 484412 w 557078"/>
                <a:gd name="connsiteY54" fmla="*/ 237038 h 559622"/>
                <a:gd name="connsiteX55" fmla="*/ 486027 w 557078"/>
                <a:gd name="connsiteY55" fmla="*/ 191920 h 559622"/>
                <a:gd name="connsiteX56" fmla="*/ 557078 w 557078"/>
                <a:gd name="connsiteY56" fmla="*/ 150025 h 559622"/>
                <a:gd name="connsiteX57" fmla="*/ 406736 w 557078"/>
                <a:gd name="connsiteY57" fmla="*/ 115281 h 559622"/>
                <a:gd name="connsiteX58" fmla="*/ 432640 w 557078"/>
                <a:gd name="connsiteY58" fmla="*/ 117678 h 559622"/>
                <a:gd name="connsiteX59" fmla="*/ 456878 w 557078"/>
                <a:gd name="connsiteY59" fmla="*/ 154820 h 559622"/>
                <a:gd name="connsiteX60" fmla="*/ 414866 w 557078"/>
                <a:gd name="connsiteY60" fmla="*/ 170969 h 559622"/>
                <a:gd name="connsiteX61" fmla="*/ 345385 w 557078"/>
                <a:gd name="connsiteY61" fmla="*/ 124137 h 559622"/>
                <a:gd name="connsiteX62" fmla="*/ 406736 w 557078"/>
                <a:gd name="connsiteY62" fmla="*/ 115281 h 559622"/>
                <a:gd name="connsiteX63" fmla="*/ 526321 w 557078"/>
                <a:gd name="connsiteY63" fmla="*/ 43530 h 559622"/>
                <a:gd name="connsiteX64" fmla="*/ 518245 w 557078"/>
                <a:gd name="connsiteY64" fmla="*/ 129066 h 559622"/>
                <a:gd name="connsiteX65" fmla="*/ 477862 w 557078"/>
                <a:gd name="connsiteY65" fmla="*/ 145205 h 559622"/>
                <a:gd name="connsiteX66" fmla="*/ 468170 w 557078"/>
                <a:gd name="connsiteY66" fmla="*/ 101630 h 559622"/>
                <a:gd name="connsiteX67" fmla="*/ 526321 w 557078"/>
                <a:gd name="connsiteY67" fmla="*/ 43530 h 559622"/>
                <a:gd name="connsiteX68" fmla="*/ 387361 w 557078"/>
                <a:gd name="connsiteY68" fmla="*/ 0 h 559622"/>
                <a:gd name="connsiteX69" fmla="*/ 453602 w 557078"/>
                <a:gd name="connsiteY69" fmla="*/ 54861 h 559622"/>
                <a:gd name="connsiteX70" fmla="*/ 445524 w 557078"/>
                <a:gd name="connsiteY70" fmla="*/ 96813 h 559622"/>
                <a:gd name="connsiteX71" fmla="*/ 403517 w 557078"/>
                <a:gd name="connsiteY71" fmla="*/ 80677 h 559622"/>
                <a:gd name="connsiteX72" fmla="*/ 387361 w 557078"/>
                <a:gd name="connsiteY72" fmla="*/ 0 h 55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7078" h="559622">
                  <a:moveTo>
                    <a:pt x="227490" y="504746"/>
                  </a:moveTo>
                  <a:cubicBezTo>
                    <a:pt x="137104" y="561232"/>
                    <a:pt x="11209" y="559618"/>
                    <a:pt x="11209" y="559618"/>
                  </a:cubicBezTo>
                  <a:cubicBezTo>
                    <a:pt x="11209" y="559618"/>
                    <a:pt x="-4931" y="546707"/>
                    <a:pt x="1525" y="538638"/>
                  </a:cubicBezTo>
                  <a:cubicBezTo>
                    <a:pt x="88683" y="558004"/>
                    <a:pt x="227490" y="504746"/>
                    <a:pt x="227490" y="504746"/>
                  </a:cubicBezTo>
                  <a:close/>
                  <a:moveTo>
                    <a:pt x="276839" y="484881"/>
                  </a:moveTo>
                  <a:cubicBezTo>
                    <a:pt x="281911" y="484981"/>
                    <a:pt x="287967" y="486090"/>
                    <a:pt x="295235" y="488508"/>
                  </a:cubicBezTo>
                  <a:cubicBezTo>
                    <a:pt x="322690" y="499794"/>
                    <a:pt x="361450" y="541713"/>
                    <a:pt x="361450" y="541713"/>
                  </a:cubicBezTo>
                  <a:cubicBezTo>
                    <a:pt x="361450" y="541713"/>
                    <a:pt x="301695" y="551386"/>
                    <a:pt x="272625" y="541713"/>
                  </a:cubicBezTo>
                  <a:cubicBezTo>
                    <a:pt x="243555" y="532039"/>
                    <a:pt x="246785" y="515917"/>
                    <a:pt x="251630" y="503019"/>
                  </a:cubicBezTo>
                  <a:cubicBezTo>
                    <a:pt x="255264" y="493345"/>
                    <a:pt x="261623" y="484579"/>
                    <a:pt x="276839" y="484881"/>
                  </a:cubicBezTo>
                  <a:close/>
                  <a:moveTo>
                    <a:pt x="352523" y="434883"/>
                  </a:moveTo>
                  <a:cubicBezTo>
                    <a:pt x="357497" y="434155"/>
                    <a:pt x="363658" y="434255"/>
                    <a:pt x="371333" y="435460"/>
                  </a:cubicBezTo>
                  <a:cubicBezTo>
                    <a:pt x="402034" y="440280"/>
                    <a:pt x="445661" y="474016"/>
                    <a:pt x="445661" y="474016"/>
                  </a:cubicBezTo>
                  <a:cubicBezTo>
                    <a:pt x="445661" y="474016"/>
                    <a:pt x="390723" y="494900"/>
                    <a:pt x="360022" y="490081"/>
                  </a:cubicBezTo>
                  <a:cubicBezTo>
                    <a:pt x="329321" y="486868"/>
                    <a:pt x="329321" y="470803"/>
                    <a:pt x="330937" y="456345"/>
                  </a:cubicBezTo>
                  <a:cubicBezTo>
                    <a:pt x="333360" y="446706"/>
                    <a:pt x="337602" y="437067"/>
                    <a:pt x="352523" y="434883"/>
                  </a:cubicBezTo>
                  <a:close/>
                  <a:moveTo>
                    <a:pt x="229127" y="372341"/>
                  </a:moveTo>
                  <a:cubicBezTo>
                    <a:pt x="229127" y="372341"/>
                    <a:pt x="263064" y="422432"/>
                    <a:pt x="264680" y="453133"/>
                  </a:cubicBezTo>
                  <a:cubicBezTo>
                    <a:pt x="267912" y="483834"/>
                    <a:pt x="251752" y="487065"/>
                    <a:pt x="238824" y="487065"/>
                  </a:cubicBezTo>
                  <a:cubicBezTo>
                    <a:pt x="224279" y="488681"/>
                    <a:pt x="209735" y="483834"/>
                    <a:pt x="208119" y="453133"/>
                  </a:cubicBezTo>
                  <a:cubicBezTo>
                    <a:pt x="206503" y="422432"/>
                    <a:pt x="229127" y="372341"/>
                    <a:pt x="229127" y="372341"/>
                  </a:cubicBezTo>
                  <a:close/>
                  <a:moveTo>
                    <a:pt x="455904" y="366005"/>
                  </a:moveTo>
                  <a:cubicBezTo>
                    <a:pt x="482684" y="368948"/>
                    <a:pt x="511734" y="378911"/>
                    <a:pt x="511734" y="378911"/>
                  </a:cubicBezTo>
                  <a:cubicBezTo>
                    <a:pt x="511734" y="378911"/>
                    <a:pt x="466545" y="417556"/>
                    <a:pt x="437495" y="422386"/>
                  </a:cubicBezTo>
                  <a:cubicBezTo>
                    <a:pt x="408445" y="428827"/>
                    <a:pt x="403604" y="412725"/>
                    <a:pt x="400376" y="399844"/>
                  </a:cubicBezTo>
                  <a:cubicBezTo>
                    <a:pt x="398762" y="386962"/>
                    <a:pt x="401990" y="372470"/>
                    <a:pt x="431040" y="366030"/>
                  </a:cubicBezTo>
                  <a:cubicBezTo>
                    <a:pt x="438302" y="364822"/>
                    <a:pt x="446977" y="365023"/>
                    <a:pt x="455904" y="366005"/>
                  </a:cubicBezTo>
                  <a:close/>
                  <a:moveTo>
                    <a:pt x="287246" y="327256"/>
                  </a:moveTo>
                  <a:cubicBezTo>
                    <a:pt x="287246" y="327256"/>
                    <a:pt x="326038" y="374011"/>
                    <a:pt x="330888" y="403031"/>
                  </a:cubicBezTo>
                  <a:cubicBezTo>
                    <a:pt x="337353" y="433664"/>
                    <a:pt x="321189" y="438500"/>
                    <a:pt x="308259" y="441725"/>
                  </a:cubicBezTo>
                  <a:cubicBezTo>
                    <a:pt x="295328" y="443337"/>
                    <a:pt x="280780" y="440113"/>
                    <a:pt x="274315" y="411092"/>
                  </a:cubicBezTo>
                  <a:cubicBezTo>
                    <a:pt x="269466" y="380460"/>
                    <a:pt x="287246" y="327256"/>
                    <a:pt x="287246" y="327256"/>
                  </a:cubicBezTo>
                  <a:close/>
                  <a:moveTo>
                    <a:pt x="327633" y="287094"/>
                  </a:moveTo>
                  <a:cubicBezTo>
                    <a:pt x="327633" y="287094"/>
                    <a:pt x="377795" y="322518"/>
                    <a:pt x="390740" y="349891"/>
                  </a:cubicBezTo>
                  <a:cubicBezTo>
                    <a:pt x="403685" y="377264"/>
                    <a:pt x="390740" y="386926"/>
                    <a:pt x="377795" y="391756"/>
                  </a:cubicBezTo>
                  <a:cubicBezTo>
                    <a:pt x="364850" y="398197"/>
                    <a:pt x="350287" y="399807"/>
                    <a:pt x="337342" y="370824"/>
                  </a:cubicBezTo>
                  <a:cubicBezTo>
                    <a:pt x="324397" y="343450"/>
                    <a:pt x="327633" y="287094"/>
                    <a:pt x="327633" y="287094"/>
                  </a:cubicBezTo>
                  <a:close/>
                  <a:moveTo>
                    <a:pt x="547232" y="269215"/>
                  </a:moveTo>
                  <a:cubicBezTo>
                    <a:pt x="547232" y="269215"/>
                    <a:pt x="518188" y="320788"/>
                    <a:pt x="492371" y="335293"/>
                  </a:cubicBezTo>
                  <a:cubicBezTo>
                    <a:pt x="466555" y="349798"/>
                    <a:pt x="456873" y="336905"/>
                    <a:pt x="450419" y="325623"/>
                  </a:cubicBezTo>
                  <a:cubicBezTo>
                    <a:pt x="442352" y="314341"/>
                    <a:pt x="440738" y="299837"/>
                    <a:pt x="466555" y="283720"/>
                  </a:cubicBezTo>
                  <a:cubicBezTo>
                    <a:pt x="492371" y="269215"/>
                    <a:pt x="547232" y="269215"/>
                    <a:pt x="547232" y="269215"/>
                  </a:cubicBezTo>
                  <a:close/>
                  <a:moveTo>
                    <a:pt x="350308" y="233717"/>
                  </a:moveTo>
                  <a:cubicBezTo>
                    <a:pt x="350308" y="233717"/>
                    <a:pt x="406754" y="256332"/>
                    <a:pt x="424494" y="280563"/>
                  </a:cubicBezTo>
                  <a:cubicBezTo>
                    <a:pt x="443847" y="304794"/>
                    <a:pt x="434171" y="316102"/>
                    <a:pt x="422881" y="324179"/>
                  </a:cubicBezTo>
                  <a:cubicBezTo>
                    <a:pt x="411592" y="333871"/>
                    <a:pt x="397078" y="337102"/>
                    <a:pt x="379337" y="314487"/>
                  </a:cubicBezTo>
                  <a:cubicBezTo>
                    <a:pt x="359984" y="290256"/>
                    <a:pt x="350308" y="233717"/>
                    <a:pt x="350308" y="233717"/>
                  </a:cubicBezTo>
                  <a:close/>
                  <a:moveTo>
                    <a:pt x="353418" y="185523"/>
                  </a:moveTo>
                  <a:cubicBezTo>
                    <a:pt x="353418" y="185523"/>
                    <a:pt x="414853" y="185523"/>
                    <a:pt x="440720" y="200039"/>
                  </a:cubicBezTo>
                  <a:cubicBezTo>
                    <a:pt x="468204" y="216167"/>
                    <a:pt x="461737" y="230682"/>
                    <a:pt x="455270" y="241972"/>
                  </a:cubicBezTo>
                  <a:cubicBezTo>
                    <a:pt x="447187" y="254875"/>
                    <a:pt x="435870" y="264552"/>
                    <a:pt x="410003" y="248424"/>
                  </a:cubicBezTo>
                  <a:cubicBezTo>
                    <a:pt x="384135" y="233908"/>
                    <a:pt x="353418" y="185523"/>
                    <a:pt x="353418" y="185523"/>
                  </a:cubicBezTo>
                  <a:close/>
                  <a:moveTo>
                    <a:pt x="557078" y="150025"/>
                  </a:moveTo>
                  <a:cubicBezTo>
                    <a:pt x="557078" y="150025"/>
                    <a:pt x="545774" y="208033"/>
                    <a:pt x="528012" y="230592"/>
                  </a:cubicBezTo>
                  <a:cubicBezTo>
                    <a:pt x="508634" y="253151"/>
                    <a:pt x="494101" y="245094"/>
                    <a:pt x="484412" y="237038"/>
                  </a:cubicBezTo>
                  <a:cubicBezTo>
                    <a:pt x="473108" y="227370"/>
                    <a:pt x="466649" y="214479"/>
                    <a:pt x="486027" y="191920"/>
                  </a:cubicBezTo>
                  <a:cubicBezTo>
                    <a:pt x="505404" y="169361"/>
                    <a:pt x="557078" y="150025"/>
                    <a:pt x="557078" y="150025"/>
                  </a:cubicBezTo>
                  <a:close/>
                  <a:moveTo>
                    <a:pt x="406736" y="115281"/>
                  </a:moveTo>
                  <a:cubicBezTo>
                    <a:pt x="416280" y="115054"/>
                    <a:pt x="425369" y="115659"/>
                    <a:pt x="432640" y="117678"/>
                  </a:cubicBezTo>
                  <a:cubicBezTo>
                    <a:pt x="461725" y="125752"/>
                    <a:pt x="460109" y="140286"/>
                    <a:pt x="456878" y="154820"/>
                  </a:cubicBezTo>
                  <a:cubicBezTo>
                    <a:pt x="453646" y="167740"/>
                    <a:pt x="443951" y="179044"/>
                    <a:pt x="414866" y="170969"/>
                  </a:cubicBezTo>
                  <a:cubicBezTo>
                    <a:pt x="385781" y="162895"/>
                    <a:pt x="345385" y="124137"/>
                    <a:pt x="345385" y="124137"/>
                  </a:cubicBezTo>
                  <a:cubicBezTo>
                    <a:pt x="345385" y="124137"/>
                    <a:pt x="378106" y="115962"/>
                    <a:pt x="406736" y="115281"/>
                  </a:cubicBezTo>
                  <a:close/>
                  <a:moveTo>
                    <a:pt x="526321" y="43530"/>
                  </a:moveTo>
                  <a:cubicBezTo>
                    <a:pt x="526321" y="43530"/>
                    <a:pt x="531167" y="101630"/>
                    <a:pt x="518245" y="129066"/>
                  </a:cubicBezTo>
                  <a:cubicBezTo>
                    <a:pt x="505322" y="156502"/>
                    <a:pt x="490785" y="151660"/>
                    <a:pt x="477862" y="145205"/>
                  </a:cubicBezTo>
                  <a:cubicBezTo>
                    <a:pt x="464940" y="140363"/>
                    <a:pt x="455248" y="129066"/>
                    <a:pt x="468170" y="101630"/>
                  </a:cubicBezTo>
                  <a:cubicBezTo>
                    <a:pt x="481093" y="75808"/>
                    <a:pt x="526321" y="43530"/>
                    <a:pt x="526321" y="43530"/>
                  </a:cubicBezTo>
                  <a:close/>
                  <a:moveTo>
                    <a:pt x="387361" y="0"/>
                  </a:moveTo>
                  <a:cubicBezTo>
                    <a:pt x="387361" y="0"/>
                    <a:pt x="439061" y="29044"/>
                    <a:pt x="453602" y="54861"/>
                  </a:cubicBezTo>
                  <a:cubicBezTo>
                    <a:pt x="469758" y="80677"/>
                    <a:pt x="456833" y="90359"/>
                    <a:pt x="445524" y="96813"/>
                  </a:cubicBezTo>
                  <a:cubicBezTo>
                    <a:pt x="432599" y="104880"/>
                    <a:pt x="418058" y="106494"/>
                    <a:pt x="403517" y="80677"/>
                  </a:cubicBezTo>
                  <a:cubicBezTo>
                    <a:pt x="388977" y="54861"/>
                    <a:pt x="387361" y="0"/>
                    <a:pt x="38736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9" name="椭圆 28">
              <a:extLst>
                <a:ext uri="{FF2B5EF4-FFF2-40B4-BE49-F238E27FC236}">
                  <a16:creationId xmlns:a16="http://schemas.microsoft.com/office/drawing/2014/main" id="{73CDB195-D958-F3AF-6827-68800BF5A616}"/>
                </a:ext>
              </a:extLst>
            </p:cNvPr>
            <p:cNvSpPr/>
            <p:nvPr/>
          </p:nvSpPr>
          <p:spPr>
            <a:xfrm>
              <a:off x="800910" y="3497022"/>
              <a:ext cx="908148" cy="908148"/>
            </a:xfrm>
            <a:prstGeom prst="ellipse">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cxnSp>
        <p:nvCxnSpPr>
          <p:cNvPr id="35" name="直接连接符 34">
            <a:extLst>
              <a:ext uri="{FF2B5EF4-FFF2-40B4-BE49-F238E27FC236}">
                <a16:creationId xmlns:a16="http://schemas.microsoft.com/office/drawing/2014/main" id="{D1E8ACE6-0342-788C-1C83-BEE0BFDE42F0}"/>
              </a:ext>
            </a:extLst>
          </p:cNvPr>
          <p:cNvCxnSpPr>
            <a:cxnSpLocks/>
          </p:cNvCxnSpPr>
          <p:nvPr/>
        </p:nvCxnSpPr>
        <p:spPr>
          <a:xfrm>
            <a:off x="1940650" y="3518932"/>
            <a:ext cx="0" cy="801648"/>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D77FC4A6-C413-B471-1400-2D19660D415C}"/>
              </a:ext>
            </a:extLst>
          </p:cNvPr>
          <p:cNvPicPr>
            <a:picLocks noChangeAspect="1"/>
          </p:cNvPicPr>
          <p:nvPr/>
        </p:nvPicPr>
        <p:blipFill rotWithShape="1">
          <a:blip r:embed="rId3">
            <a:alphaModFix amt="26000"/>
            <a:extLst>
              <a:ext uri="{28A0092B-C50C-407E-A947-70E740481C1C}">
                <a14:useLocalDpi xmlns:a14="http://schemas.microsoft.com/office/drawing/2010/main" val="0"/>
              </a:ext>
            </a:extLst>
          </a:blip>
          <a:srcRect l="30702" t="40501"/>
          <a:stretch/>
        </p:blipFill>
        <p:spPr>
          <a:xfrm rot="16427475">
            <a:off x="5294708" y="4443591"/>
            <a:ext cx="3749602" cy="3518058"/>
          </a:xfrm>
          <a:custGeom>
            <a:avLst/>
            <a:gdLst>
              <a:gd name="connsiteX0" fmla="*/ 3749602 w 3749602"/>
              <a:gd name="connsiteY0" fmla="*/ 0 h 4302715"/>
              <a:gd name="connsiteX1" fmla="*/ 3749602 w 3749602"/>
              <a:gd name="connsiteY1" fmla="*/ 4302715 h 4302715"/>
              <a:gd name="connsiteX2" fmla="*/ 268660 w 3749602"/>
              <a:gd name="connsiteY2" fmla="*/ 4302715 h 4302715"/>
              <a:gd name="connsiteX3" fmla="*/ 0 w 3749602"/>
              <a:gd name="connsiteY3" fmla="*/ 248473 h 4302715"/>
            </a:gdLst>
            <a:ahLst/>
            <a:cxnLst>
              <a:cxn ang="0">
                <a:pos x="connsiteX0" y="connsiteY0"/>
              </a:cxn>
              <a:cxn ang="0">
                <a:pos x="connsiteX1" y="connsiteY1"/>
              </a:cxn>
              <a:cxn ang="0">
                <a:pos x="connsiteX2" y="connsiteY2"/>
              </a:cxn>
              <a:cxn ang="0">
                <a:pos x="connsiteX3" y="connsiteY3"/>
              </a:cxn>
            </a:cxnLst>
            <a:rect l="l" t="t" r="r" b="b"/>
            <a:pathLst>
              <a:path w="3749602" h="4302715">
                <a:moveTo>
                  <a:pt x="3749602" y="0"/>
                </a:moveTo>
                <a:lnTo>
                  <a:pt x="3749602" y="4302715"/>
                </a:lnTo>
                <a:lnTo>
                  <a:pt x="268660" y="4302715"/>
                </a:lnTo>
                <a:lnTo>
                  <a:pt x="0" y="248473"/>
                </a:lnTo>
                <a:close/>
              </a:path>
            </a:pathLst>
          </a:custGeom>
        </p:spPr>
      </p:pic>
      <p:pic>
        <p:nvPicPr>
          <p:cNvPr id="41" name="图片 40" descr="图片包含 动物, 锯子&#10;&#10;描述已自动生成">
            <a:extLst>
              <a:ext uri="{FF2B5EF4-FFF2-40B4-BE49-F238E27FC236}">
                <a16:creationId xmlns:a16="http://schemas.microsoft.com/office/drawing/2014/main" id="{0DBB9F0C-1006-CB41-8C54-9DCA99B69A45}"/>
              </a:ext>
            </a:extLst>
          </p:cNvPr>
          <p:cNvPicPr>
            <a:picLocks noChangeAspect="1"/>
          </p:cNvPicPr>
          <p:nvPr/>
        </p:nvPicPr>
        <p:blipFill rotWithShape="1">
          <a:blip r:embed="rId4">
            <a:extLst>
              <a:ext uri="{28A0092B-C50C-407E-A947-70E740481C1C}">
                <a14:useLocalDpi xmlns:a14="http://schemas.microsoft.com/office/drawing/2010/main" val="0"/>
              </a:ext>
            </a:extLst>
          </a:blip>
          <a:srcRect l="51122" t="32827" r="861"/>
          <a:stretch/>
        </p:blipFill>
        <p:spPr>
          <a:xfrm rot="19966347" flipH="1">
            <a:off x="-1416852" y="3925080"/>
            <a:ext cx="5854141" cy="2559300"/>
          </a:xfrm>
          <a:custGeom>
            <a:avLst/>
            <a:gdLst>
              <a:gd name="connsiteX0" fmla="*/ 4537283 w 5854141"/>
              <a:gd name="connsiteY0" fmla="*/ 0 h 2559300"/>
              <a:gd name="connsiteX1" fmla="*/ 0 w 5854141"/>
              <a:gd name="connsiteY1" fmla="*/ 2334606 h 2559300"/>
              <a:gd name="connsiteX2" fmla="*/ 0 w 5854141"/>
              <a:gd name="connsiteY2" fmla="*/ 2559300 h 2559300"/>
              <a:gd name="connsiteX3" fmla="*/ 5854141 w 5854141"/>
              <a:gd name="connsiteY3" fmla="*/ 2559300 h 2559300"/>
            </a:gdLst>
            <a:ahLst/>
            <a:cxnLst>
              <a:cxn ang="0">
                <a:pos x="connsiteX0" y="connsiteY0"/>
              </a:cxn>
              <a:cxn ang="0">
                <a:pos x="connsiteX1" y="connsiteY1"/>
              </a:cxn>
              <a:cxn ang="0">
                <a:pos x="connsiteX2" y="connsiteY2"/>
              </a:cxn>
              <a:cxn ang="0">
                <a:pos x="connsiteX3" y="connsiteY3"/>
              </a:cxn>
            </a:cxnLst>
            <a:rect l="l" t="t" r="r" b="b"/>
            <a:pathLst>
              <a:path w="5854141" h="2559300">
                <a:moveTo>
                  <a:pt x="4537283" y="0"/>
                </a:moveTo>
                <a:lnTo>
                  <a:pt x="0" y="2334606"/>
                </a:lnTo>
                <a:lnTo>
                  <a:pt x="0" y="2559300"/>
                </a:lnTo>
                <a:lnTo>
                  <a:pt x="5854141" y="2559300"/>
                </a:lnTo>
                <a:close/>
              </a:path>
            </a:pathLst>
          </a:custGeom>
        </p:spPr>
      </p:pic>
      <p:pic>
        <p:nvPicPr>
          <p:cNvPr id="1026" name="Picture 2">
            <a:extLst>
              <a:ext uri="{FF2B5EF4-FFF2-40B4-BE49-F238E27FC236}">
                <a16:creationId xmlns:a16="http://schemas.microsoft.com/office/drawing/2014/main" id="{79FC1EFE-CDF7-1C54-86AC-FC96A48DB5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6145" y="3103060"/>
            <a:ext cx="6096000" cy="37052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97266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673E2A37-3A2A-96A2-27F2-42D42CCF989D}"/>
              </a:ext>
            </a:extLst>
          </p:cNvPr>
          <p:cNvSpPr/>
          <p:nvPr/>
        </p:nvSpPr>
        <p:spPr>
          <a:xfrm>
            <a:off x="255535" y="1330702"/>
            <a:ext cx="6450372" cy="4524188"/>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sp>
        <p:nvSpPr>
          <p:cNvPr id="4" name="任意多边形: 形状 3">
            <a:extLst>
              <a:ext uri="{FF2B5EF4-FFF2-40B4-BE49-F238E27FC236}">
                <a16:creationId xmlns:a16="http://schemas.microsoft.com/office/drawing/2014/main" id="{74501B8B-B3EC-592D-F5E8-2B26E5CD064F}"/>
              </a:ext>
            </a:extLst>
          </p:cNvPr>
          <p:cNvSpPr/>
          <p:nvPr/>
        </p:nvSpPr>
        <p:spPr>
          <a:xfrm>
            <a:off x="252952" y="357785"/>
            <a:ext cx="407448" cy="513749"/>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gradFill>
            <a:gsLst>
              <a:gs pos="0">
                <a:schemeClr val="accent5"/>
              </a:gs>
              <a:gs pos="100000">
                <a:schemeClr val="accent6">
                  <a:alpha val="5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p>
        </p:txBody>
      </p:sp>
      <p:cxnSp>
        <p:nvCxnSpPr>
          <p:cNvPr id="8" name="直接连接符 7">
            <a:extLst>
              <a:ext uri="{FF2B5EF4-FFF2-40B4-BE49-F238E27FC236}">
                <a16:creationId xmlns:a16="http://schemas.microsoft.com/office/drawing/2014/main" id="{1DE2C483-9CAD-8DEB-D0DB-C5484984C2F8}"/>
              </a:ext>
            </a:extLst>
          </p:cNvPr>
          <p:cNvCxnSpPr>
            <a:cxnSpLocks/>
          </p:cNvCxnSpPr>
          <p:nvPr/>
        </p:nvCxnSpPr>
        <p:spPr>
          <a:xfrm>
            <a:off x="6613488" y="1130300"/>
            <a:ext cx="967041"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367FE01F-354C-6A56-5985-668F745CC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82" y="1352052"/>
            <a:ext cx="6096000" cy="421005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占位符 14">
            <a:extLst>
              <a:ext uri="{FF2B5EF4-FFF2-40B4-BE49-F238E27FC236}">
                <a16:creationId xmlns:a16="http://schemas.microsoft.com/office/drawing/2014/main" id="{2FB8FB1F-9E40-BF91-A072-F1F3C99A33CC}"/>
              </a:ext>
            </a:extLst>
          </p:cNvPr>
          <p:cNvSpPr>
            <a:spLocks noGrp="1"/>
          </p:cNvSpPr>
          <p:nvPr>
            <p:ph type="body" sz="quarter" idx="13"/>
          </p:nvPr>
        </p:nvSpPr>
        <p:spPr>
          <a:xfrm>
            <a:off x="800910" y="296187"/>
            <a:ext cx="10717989" cy="584775"/>
          </a:xfrm>
        </p:spPr>
        <p:txBody>
          <a:bodyPr>
            <a:spAutoFit/>
          </a:bodyPr>
          <a:lstStyle/>
          <a:p>
            <a:pPr algn="just" fontAlgn="base"/>
            <a:r>
              <a:rPr lang="zh-CN" altLang="en-US" dirty="0">
                <a:latin typeface="+mn-ea"/>
                <a:ea typeface="+mn-ea"/>
              </a:rPr>
              <a:t>加纳，看不到未来</a:t>
            </a:r>
          </a:p>
        </p:txBody>
      </p:sp>
      <p:pic>
        <p:nvPicPr>
          <p:cNvPr id="17" name="图片 16">
            <a:extLst>
              <a:ext uri="{FF2B5EF4-FFF2-40B4-BE49-F238E27FC236}">
                <a16:creationId xmlns:a16="http://schemas.microsoft.com/office/drawing/2014/main" id="{31E0E523-A312-4D22-FAAF-D509819C01A1}"/>
              </a:ext>
            </a:extLst>
          </p:cNvPr>
          <p:cNvPicPr>
            <a:picLocks noChangeAspect="1"/>
          </p:cNvPicPr>
          <p:nvPr/>
        </p:nvPicPr>
        <p:blipFill rotWithShape="1">
          <a:blip r:embed="rId4">
            <a:alphaModFix amt="44000"/>
            <a:extLst>
              <a:ext uri="{28A0092B-C50C-407E-A947-70E740481C1C}">
                <a14:useLocalDpi xmlns:a14="http://schemas.microsoft.com/office/drawing/2010/main" val="0"/>
              </a:ext>
            </a:extLst>
          </a:blip>
          <a:srcRect l="30702" t="43408"/>
          <a:stretch/>
        </p:blipFill>
        <p:spPr>
          <a:xfrm rot="16427475">
            <a:off x="10230765" y="-924983"/>
            <a:ext cx="3749602" cy="3346134"/>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sp>
        <p:nvSpPr>
          <p:cNvPr id="11" name="矩形 10">
            <a:extLst>
              <a:ext uri="{FF2B5EF4-FFF2-40B4-BE49-F238E27FC236}">
                <a16:creationId xmlns:a16="http://schemas.microsoft.com/office/drawing/2014/main" id="{2CA33310-986C-9B42-DDC1-FEE1C71B34DD}"/>
              </a:ext>
            </a:extLst>
          </p:cNvPr>
          <p:cNvSpPr/>
          <p:nvPr/>
        </p:nvSpPr>
        <p:spPr>
          <a:xfrm>
            <a:off x="5658728" y="3367789"/>
            <a:ext cx="5837947" cy="1733512"/>
          </a:xfrm>
          <a:prstGeom prst="rect">
            <a:avLst/>
          </a:prstGeom>
          <a:gradFill>
            <a:gsLst>
              <a:gs pos="0">
                <a:schemeClr val="accent5">
                  <a:alpha val="72000"/>
                </a:schemeClr>
              </a:gs>
              <a:gs pos="100000">
                <a:schemeClr val="accent6"/>
              </a:gs>
            </a:gsLst>
            <a:lin ang="10800000" scaled="0"/>
          </a:gradFill>
          <a:ln>
            <a:no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13" name="图片 12" descr="图片包含 动物, 锯子&#10;&#10;描述已自动生成">
            <a:extLst>
              <a:ext uri="{FF2B5EF4-FFF2-40B4-BE49-F238E27FC236}">
                <a16:creationId xmlns:a16="http://schemas.microsoft.com/office/drawing/2014/main" id="{E4DA971B-3CC5-AC0A-4556-F9D1D38285A6}"/>
              </a:ext>
            </a:extLst>
          </p:cNvPr>
          <p:cNvPicPr>
            <a:picLocks noChangeAspect="1"/>
          </p:cNvPicPr>
          <p:nvPr/>
        </p:nvPicPr>
        <p:blipFill rotWithShape="1">
          <a:blip r:embed="rId5">
            <a:extLst>
              <a:ext uri="{28A0092B-C50C-407E-A947-70E740481C1C}">
                <a14:useLocalDpi xmlns:a14="http://schemas.microsoft.com/office/drawing/2010/main" val="0"/>
              </a:ext>
            </a:extLst>
          </a:blip>
          <a:srcRect l="18376" r="40270" b="31000"/>
          <a:stretch/>
        </p:blipFill>
        <p:spPr>
          <a:xfrm flipH="1">
            <a:off x="7331133" y="3978899"/>
            <a:ext cx="5041868" cy="2628900"/>
          </a:xfrm>
          <a:custGeom>
            <a:avLst/>
            <a:gdLst>
              <a:gd name="connsiteX0" fmla="*/ 5041868 w 5041868"/>
              <a:gd name="connsiteY0" fmla="*/ 0 h 2628900"/>
              <a:gd name="connsiteX1" fmla="*/ 0 w 5041868"/>
              <a:gd name="connsiteY1" fmla="*/ 0 h 2628900"/>
              <a:gd name="connsiteX2" fmla="*/ 0 w 5041868"/>
              <a:gd name="connsiteY2" fmla="*/ 2628900 h 2628900"/>
              <a:gd name="connsiteX3" fmla="*/ 5041868 w 5041868"/>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041868" h="2628900">
                <a:moveTo>
                  <a:pt x="5041868" y="0"/>
                </a:moveTo>
                <a:lnTo>
                  <a:pt x="0" y="0"/>
                </a:lnTo>
                <a:lnTo>
                  <a:pt x="0" y="2628900"/>
                </a:lnTo>
                <a:lnTo>
                  <a:pt x="5041868" y="2628900"/>
                </a:lnTo>
                <a:close/>
              </a:path>
            </a:pathLst>
          </a:custGeom>
        </p:spPr>
      </p:pic>
      <p:sp>
        <p:nvSpPr>
          <p:cNvPr id="10" name="文本框 9">
            <a:extLst>
              <a:ext uri="{FF2B5EF4-FFF2-40B4-BE49-F238E27FC236}">
                <a16:creationId xmlns:a16="http://schemas.microsoft.com/office/drawing/2014/main" id="{695778D0-8CE4-EDBF-9C45-334E22A85870}"/>
              </a:ext>
            </a:extLst>
          </p:cNvPr>
          <p:cNvSpPr txBox="1"/>
          <p:nvPr/>
        </p:nvSpPr>
        <p:spPr>
          <a:xfrm>
            <a:off x="6448490" y="3486233"/>
            <a:ext cx="4866754" cy="1477328"/>
          </a:xfrm>
          <a:prstGeom prst="rect">
            <a:avLst/>
          </a:prstGeom>
          <a:noFill/>
        </p:spPr>
        <p:txBody>
          <a:bodyPr wrap="square" rtlCol="0">
            <a:spAutoFit/>
          </a:bodyPr>
          <a:lstStyle/>
          <a:p>
            <a:pPr fontAlgn="base"/>
            <a:r>
              <a:rPr lang="en-US" altLang="zh-CN" dirty="0"/>
              <a:t>        </a:t>
            </a:r>
            <a:r>
              <a:rPr lang="zh-CN" altLang="en-US" dirty="0"/>
              <a:t>加纳首都阿克拉市中心附近的阿格博罗什地区，本来曾经碧海蓝天的渔村，有一块泻湖衍生的湿地，但因为成为垃圾填埋场，曾经十多平方公里面积的泻湖，现如今只能看到一处小水潭。</a:t>
            </a:r>
          </a:p>
        </p:txBody>
      </p:sp>
    </p:spTree>
    <p:extLst>
      <p:ext uri="{BB962C8B-B14F-4D97-AF65-F5344CB8AC3E}">
        <p14:creationId xmlns:p14="http://schemas.microsoft.com/office/powerpoint/2010/main" val="323062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46C69FF-003C-62A2-E714-C01085E67BAC}"/>
              </a:ext>
            </a:extLst>
          </p:cNvPr>
          <p:cNvSpPr/>
          <p:nvPr/>
        </p:nvSpPr>
        <p:spPr>
          <a:xfrm>
            <a:off x="3404681" y="1047156"/>
            <a:ext cx="8787319" cy="481771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sp>
        <p:nvSpPr>
          <p:cNvPr id="10" name="文本框 9">
            <a:extLst>
              <a:ext uri="{FF2B5EF4-FFF2-40B4-BE49-F238E27FC236}">
                <a16:creationId xmlns:a16="http://schemas.microsoft.com/office/drawing/2014/main" id="{11AD537F-A1F8-B3FE-9D5E-8D4BD55DC76B}"/>
              </a:ext>
            </a:extLst>
          </p:cNvPr>
          <p:cNvSpPr txBox="1"/>
          <p:nvPr/>
        </p:nvSpPr>
        <p:spPr>
          <a:xfrm>
            <a:off x="4101805" y="3705700"/>
            <a:ext cx="3429295" cy="369332"/>
          </a:xfrm>
          <a:prstGeom prst="rect">
            <a:avLst/>
          </a:prstGeom>
          <a:noFill/>
        </p:spPr>
        <p:txBody>
          <a:bodyPr wrap="square" rtlCol="0">
            <a:spAutoFit/>
          </a:bodyPr>
          <a:lstStyle/>
          <a:p>
            <a:pPr algn="ctr"/>
            <a:r>
              <a:rPr lang="en-US" altLang="zh-CN" dirty="0">
                <a:solidFill>
                  <a:schemeClr val="accent5"/>
                </a:solidFill>
              </a:rPr>
              <a:t>related policy</a:t>
            </a:r>
          </a:p>
        </p:txBody>
      </p:sp>
      <p:cxnSp>
        <p:nvCxnSpPr>
          <p:cNvPr id="11" name="直接连接符 10">
            <a:extLst>
              <a:ext uri="{FF2B5EF4-FFF2-40B4-BE49-F238E27FC236}">
                <a16:creationId xmlns:a16="http://schemas.microsoft.com/office/drawing/2014/main" id="{F859B644-5C7F-309B-5801-053A48F612D8}"/>
              </a:ext>
            </a:extLst>
          </p:cNvPr>
          <p:cNvCxnSpPr>
            <a:cxnSpLocks/>
          </p:cNvCxnSpPr>
          <p:nvPr/>
        </p:nvCxnSpPr>
        <p:spPr>
          <a:xfrm>
            <a:off x="4198325" y="4249806"/>
            <a:ext cx="1161075"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90F57299-0E19-658C-E4D9-91804AABA383}"/>
              </a:ext>
            </a:extLst>
          </p:cNvPr>
          <p:cNvGrpSpPr/>
          <p:nvPr/>
        </p:nvGrpSpPr>
        <p:grpSpPr>
          <a:xfrm>
            <a:off x="8832281" y="5213990"/>
            <a:ext cx="3039681" cy="513749"/>
            <a:chOff x="8395132" y="614368"/>
            <a:chExt cx="3607302" cy="609685"/>
          </a:xfrm>
          <a:solidFill>
            <a:schemeClr val="accent6">
              <a:lumMod val="40000"/>
              <a:lumOff val="60000"/>
              <a:alpha val="74000"/>
            </a:schemeClr>
          </a:solidFill>
        </p:grpSpPr>
        <p:sp>
          <p:nvSpPr>
            <p:cNvPr id="15" name="任意多边形: 形状 14">
              <a:extLst>
                <a:ext uri="{FF2B5EF4-FFF2-40B4-BE49-F238E27FC236}">
                  <a16:creationId xmlns:a16="http://schemas.microsoft.com/office/drawing/2014/main" id="{F09E461D-6552-2D55-5C33-3A3480B1338D}"/>
                </a:ext>
              </a:extLst>
            </p:cNvPr>
            <p:cNvSpPr/>
            <p:nvPr/>
          </p:nvSpPr>
          <p:spPr>
            <a:xfrm>
              <a:off x="10812754" y="614368"/>
              <a:ext cx="341396" cy="609685"/>
            </a:xfrm>
            <a:custGeom>
              <a:avLst/>
              <a:gdLst>
                <a:gd name="connsiteX0" fmla="*/ 178158 w 339230"/>
                <a:gd name="connsiteY0" fmla="*/ 514207 h 605816"/>
                <a:gd name="connsiteX1" fmla="*/ 184586 w 339230"/>
                <a:gd name="connsiteY1" fmla="*/ 525984 h 605816"/>
                <a:gd name="connsiteX2" fmla="*/ 184586 w 339230"/>
                <a:gd name="connsiteY2" fmla="*/ 591292 h 605816"/>
                <a:gd name="connsiteX3" fmla="*/ 169656 w 339230"/>
                <a:gd name="connsiteY3" fmla="*/ 605816 h 605816"/>
                <a:gd name="connsiteX4" fmla="*/ 154727 w 339230"/>
                <a:gd name="connsiteY4" fmla="*/ 591292 h 605816"/>
                <a:gd name="connsiteX5" fmla="*/ 154727 w 339230"/>
                <a:gd name="connsiteY5" fmla="*/ 534682 h 605816"/>
                <a:gd name="connsiteX6" fmla="*/ 169352 w 339230"/>
                <a:gd name="connsiteY6" fmla="*/ 527728 h 605816"/>
                <a:gd name="connsiteX7" fmla="*/ 176239 w 339230"/>
                <a:gd name="connsiteY7" fmla="*/ 472665 h 605816"/>
                <a:gd name="connsiteX8" fmla="*/ 182623 w 339230"/>
                <a:gd name="connsiteY8" fmla="*/ 491492 h 605816"/>
                <a:gd name="connsiteX9" fmla="*/ 179914 w 339230"/>
                <a:gd name="connsiteY9" fmla="*/ 511510 h 605816"/>
                <a:gd name="connsiteX10" fmla="*/ 178158 w 339230"/>
                <a:gd name="connsiteY10" fmla="*/ 514207 h 605816"/>
                <a:gd name="connsiteX11" fmla="*/ 173233 w 339230"/>
                <a:gd name="connsiteY11" fmla="*/ 505184 h 605816"/>
                <a:gd name="connsiteX12" fmla="*/ 174501 w 339230"/>
                <a:gd name="connsiteY12" fmla="*/ 476722 h 605816"/>
                <a:gd name="connsiteX13" fmla="*/ 61586 w 339230"/>
                <a:gd name="connsiteY13" fmla="*/ 403372 h 605816"/>
                <a:gd name="connsiteX14" fmla="*/ 49716 w 339230"/>
                <a:gd name="connsiteY14" fmla="*/ 407159 h 605816"/>
                <a:gd name="connsiteX15" fmla="*/ 76482 w 339230"/>
                <a:gd name="connsiteY15" fmla="*/ 478348 h 605816"/>
                <a:gd name="connsiteX16" fmla="*/ 148635 w 339230"/>
                <a:gd name="connsiteY16" fmla="*/ 506872 h 605816"/>
                <a:gd name="connsiteX17" fmla="*/ 121869 w 339230"/>
                <a:gd name="connsiteY17" fmla="*/ 435635 h 605816"/>
                <a:gd name="connsiteX18" fmla="*/ 61586 w 339230"/>
                <a:gd name="connsiteY18" fmla="*/ 403372 h 605816"/>
                <a:gd name="connsiteX19" fmla="*/ 178155 w 339230"/>
                <a:gd name="connsiteY19" fmla="*/ 376676 h 605816"/>
                <a:gd name="connsiteX20" fmla="*/ 184586 w 339230"/>
                <a:gd name="connsiteY20" fmla="*/ 388451 h 605816"/>
                <a:gd name="connsiteX21" fmla="*/ 184586 w 339230"/>
                <a:gd name="connsiteY21" fmla="*/ 453175 h 605816"/>
                <a:gd name="connsiteX22" fmla="*/ 176239 w 339230"/>
                <a:gd name="connsiteY22" fmla="*/ 472665 h 605816"/>
                <a:gd name="connsiteX23" fmla="*/ 167102 w 339230"/>
                <a:gd name="connsiteY23" fmla="*/ 445719 h 605816"/>
                <a:gd name="connsiteX24" fmla="*/ 154727 w 339230"/>
                <a:gd name="connsiteY24" fmla="*/ 429971 h 605816"/>
                <a:gd name="connsiteX25" fmla="*/ 154727 w 339230"/>
                <a:gd name="connsiteY25" fmla="*/ 397124 h 605816"/>
                <a:gd name="connsiteX26" fmla="*/ 169357 w 339230"/>
                <a:gd name="connsiteY26" fmla="*/ 390185 h 605816"/>
                <a:gd name="connsiteX27" fmla="*/ 52572 w 339230"/>
                <a:gd name="connsiteY27" fmla="*/ 375074 h 605816"/>
                <a:gd name="connsiteX28" fmla="*/ 87756 w 339230"/>
                <a:gd name="connsiteY28" fmla="*/ 381250 h 605816"/>
                <a:gd name="connsiteX29" fmla="*/ 116610 w 339230"/>
                <a:gd name="connsiteY29" fmla="*/ 399137 h 605816"/>
                <a:gd name="connsiteX30" fmla="*/ 120691 w 339230"/>
                <a:gd name="connsiteY30" fmla="*/ 399449 h 605816"/>
                <a:gd name="connsiteX31" fmla="*/ 143349 w 339230"/>
                <a:gd name="connsiteY31" fmla="*/ 415493 h 605816"/>
                <a:gd name="connsiteX32" fmla="*/ 154727 w 339230"/>
                <a:gd name="connsiteY32" fmla="*/ 429971 h 605816"/>
                <a:gd name="connsiteX33" fmla="*/ 154727 w 339230"/>
                <a:gd name="connsiteY33" fmla="*/ 534682 h 605816"/>
                <a:gd name="connsiteX34" fmla="*/ 145779 w 339230"/>
                <a:gd name="connsiteY34" fmla="*/ 538937 h 605816"/>
                <a:gd name="connsiteX35" fmla="*/ 55002 w 339230"/>
                <a:gd name="connsiteY35" fmla="*/ 498491 h 605816"/>
                <a:gd name="connsiteX36" fmla="*/ 28999 w 339230"/>
                <a:gd name="connsiteY36" fmla="*/ 386255 h 605816"/>
                <a:gd name="connsiteX37" fmla="*/ 52572 w 339230"/>
                <a:gd name="connsiteY37" fmla="*/ 375074 h 605816"/>
                <a:gd name="connsiteX38" fmla="*/ 302318 w 339230"/>
                <a:gd name="connsiteY38" fmla="*/ 375035 h 605816"/>
                <a:gd name="connsiteX39" fmla="*/ 325891 w 339230"/>
                <a:gd name="connsiteY39" fmla="*/ 386219 h 605816"/>
                <a:gd name="connsiteX40" fmla="*/ 299887 w 339230"/>
                <a:gd name="connsiteY40" fmla="*/ 498483 h 605816"/>
                <a:gd name="connsiteX41" fmla="*/ 258405 w 339230"/>
                <a:gd name="connsiteY41" fmla="*/ 528919 h 605816"/>
                <a:gd name="connsiteX42" fmla="*/ 238355 w 339230"/>
                <a:gd name="connsiteY42" fmla="*/ 522537 h 605816"/>
                <a:gd name="connsiteX43" fmla="*/ 244880 w 339230"/>
                <a:gd name="connsiteY43" fmla="*/ 503008 h 605816"/>
                <a:gd name="connsiteX44" fmla="*/ 278408 w 339230"/>
                <a:gd name="connsiteY44" fmla="*/ 478336 h 605816"/>
                <a:gd name="connsiteX45" fmla="*/ 305174 w 339230"/>
                <a:gd name="connsiteY45" fmla="*/ 407129 h 605816"/>
                <a:gd name="connsiteX46" fmla="*/ 233021 w 339230"/>
                <a:gd name="connsiteY46" fmla="*/ 435611 h 605816"/>
                <a:gd name="connsiteX47" fmla="*/ 206255 w 339230"/>
                <a:gd name="connsiteY47" fmla="*/ 506819 h 605816"/>
                <a:gd name="connsiteX48" fmla="*/ 206636 w 339230"/>
                <a:gd name="connsiteY48" fmla="*/ 527347 h 605816"/>
                <a:gd name="connsiteX49" fmla="*/ 185538 w 339230"/>
                <a:gd name="connsiteY49" fmla="*/ 527728 h 605816"/>
                <a:gd name="connsiteX50" fmla="*/ 184586 w 339230"/>
                <a:gd name="connsiteY50" fmla="*/ 525984 h 605816"/>
                <a:gd name="connsiteX51" fmla="*/ 184586 w 339230"/>
                <a:gd name="connsiteY51" fmla="*/ 453175 h 605816"/>
                <a:gd name="connsiteX52" fmla="*/ 187789 w 339230"/>
                <a:gd name="connsiteY52" fmla="*/ 445698 h 605816"/>
                <a:gd name="connsiteX53" fmla="*/ 211542 w 339230"/>
                <a:gd name="connsiteY53" fmla="*/ 415464 h 605816"/>
                <a:gd name="connsiteX54" fmla="*/ 234140 w 339230"/>
                <a:gd name="connsiteY54" fmla="*/ 399459 h 605816"/>
                <a:gd name="connsiteX55" fmla="*/ 238282 w 339230"/>
                <a:gd name="connsiteY55" fmla="*/ 399142 h 605816"/>
                <a:gd name="connsiteX56" fmla="*/ 267244 w 339230"/>
                <a:gd name="connsiteY56" fmla="*/ 381194 h 605816"/>
                <a:gd name="connsiteX57" fmla="*/ 176248 w 339230"/>
                <a:gd name="connsiteY57" fmla="*/ 335133 h 605816"/>
                <a:gd name="connsiteX58" fmla="*/ 182629 w 339230"/>
                <a:gd name="connsiteY58" fmla="*/ 353949 h 605816"/>
                <a:gd name="connsiteX59" fmla="*/ 179920 w 339230"/>
                <a:gd name="connsiteY59" fmla="*/ 373966 h 605816"/>
                <a:gd name="connsiteX60" fmla="*/ 178155 w 339230"/>
                <a:gd name="connsiteY60" fmla="*/ 376676 h 605816"/>
                <a:gd name="connsiteX61" fmla="*/ 173232 w 339230"/>
                <a:gd name="connsiteY61" fmla="*/ 367660 h 605816"/>
                <a:gd name="connsiteX62" fmla="*/ 174500 w 339230"/>
                <a:gd name="connsiteY62" fmla="*/ 339213 h 605816"/>
                <a:gd name="connsiteX63" fmla="*/ 161785 w 339230"/>
                <a:gd name="connsiteY63" fmla="*/ 268420 h 605816"/>
                <a:gd name="connsiteX64" fmla="*/ 169917 w 339230"/>
                <a:gd name="connsiteY64" fmla="*/ 283287 h 605816"/>
                <a:gd name="connsiteX65" fmla="*/ 184586 w 339230"/>
                <a:gd name="connsiteY65" fmla="*/ 290271 h 605816"/>
                <a:gd name="connsiteX66" fmla="*/ 184586 w 339230"/>
                <a:gd name="connsiteY66" fmla="*/ 315675 h 605816"/>
                <a:gd name="connsiteX67" fmla="*/ 176248 w 339230"/>
                <a:gd name="connsiteY67" fmla="*/ 335133 h 605816"/>
                <a:gd name="connsiteX68" fmla="*/ 167107 w 339230"/>
                <a:gd name="connsiteY68" fmla="*/ 308175 h 605816"/>
                <a:gd name="connsiteX69" fmla="*/ 154727 w 339230"/>
                <a:gd name="connsiteY69" fmla="*/ 292422 h 605816"/>
                <a:gd name="connsiteX70" fmla="*/ 154727 w 339230"/>
                <a:gd name="connsiteY70" fmla="*/ 281323 h 605816"/>
                <a:gd name="connsiteX71" fmla="*/ 293303 w 339230"/>
                <a:gd name="connsiteY71" fmla="*/ 265850 h 605816"/>
                <a:gd name="connsiteX72" fmla="*/ 233020 w 339230"/>
                <a:gd name="connsiteY72" fmla="*/ 298124 h 605816"/>
                <a:gd name="connsiteX73" fmla="*/ 206254 w 339230"/>
                <a:gd name="connsiteY73" fmla="*/ 369294 h 605816"/>
                <a:gd name="connsiteX74" fmla="*/ 278407 w 339230"/>
                <a:gd name="connsiteY74" fmla="*/ 340826 h 605816"/>
                <a:gd name="connsiteX75" fmla="*/ 305173 w 339230"/>
                <a:gd name="connsiteY75" fmla="*/ 269656 h 605816"/>
                <a:gd name="connsiteX76" fmla="*/ 293303 w 339230"/>
                <a:gd name="connsiteY76" fmla="*/ 265850 h 605816"/>
                <a:gd name="connsiteX77" fmla="*/ 61587 w 339230"/>
                <a:gd name="connsiteY77" fmla="*/ 265808 h 605816"/>
                <a:gd name="connsiteX78" fmla="*/ 89552 w 339230"/>
                <a:gd name="connsiteY78" fmla="*/ 273977 h 605816"/>
                <a:gd name="connsiteX79" fmla="*/ 115511 w 339230"/>
                <a:gd name="connsiteY79" fmla="*/ 293344 h 605816"/>
                <a:gd name="connsiteX80" fmla="*/ 100955 w 339230"/>
                <a:gd name="connsiteY80" fmla="*/ 292239 h 605816"/>
                <a:gd name="connsiteX81" fmla="*/ 59448 w 339230"/>
                <a:gd name="connsiteY81" fmla="*/ 266494 h 605816"/>
                <a:gd name="connsiteX82" fmla="*/ 33505 w 339230"/>
                <a:gd name="connsiteY82" fmla="*/ 246574 h 605816"/>
                <a:gd name="connsiteX83" fmla="*/ 39376 w 339230"/>
                <a:gd name="connsiteY83" fmla="*/ 254045 h 605816"/>
                <a:gd name="connsiteX84" fmla="*/ 59448 w 339230"/>
                <a:gd name="connsiteY84" fmla="*/ 266494 h 605816"/>
                <a:gd name="connsiteX85" fmla="*/ 49717 w 339230"/>
                <a:gd name="connsiteY85" fmla="*/ 269615 h 605816"/>
                <a:gd name="connsiteX86" fmla="*/ 76484 w 339230"/>
                <a:gd name="connsiteY86" fmla="*/ 340805 h 605816"/>
                <a:gd name="connsiteX87" fmla="*/ 148639 w 339230"/>
                <a:gd name="connsiteY87" fmla="*/ 369280 h 605816"/>
                <a:gd name="connsiteX88" fmla="*/ 121873 w 339230"/>
                <a:gd name="connsiteY88" fmla="*/ 298091 h 605816"/>
                <a:gd name="connsiteX89" fmla="*/ 115511 w 339230"/>
                <a:gd name="connsiteY89" fmla="*/ 293344 h 605816"/>
                <a:gd name="connsiteX90" fmla="*/ 130124 w 339230"/>
                <a:gd name="connsiteY90" fmla="*/ 294454 h 605816"/>
                <a:gd name="connsiteX91" fmla="*/ 149191 w 339230"/>
                <a:gd name="connsiteY91" fmla="*/ 285378 h 605816"/>
                <a:gd name="connsiteX92" fmla="*/ 154727 w 339230"/>
                <a:gd name="connsiteY92" fmla="*/ 292422 h 605816"/>
                <a:gd name="connsiteX93" fmla="*/ 154727 w 339230"/>
                <a:gd name="connsiteY93" fmla="*/ 397124 h 605816"/>
                <a:gd name="connsiteX94" fmla="*/ 145783 w 339230"/>
                <a:gd name="connsiteY94" fmla="*/ 401366 h 605816"/>
                <a:gd name="connsiteX95" fmla="*/ 120691 w 339230"/>
                <a:gd name="connsiteY95" fmla="*/ 399449 h 605816"/>
                <a:gd name="connsiteX96" fmla="*/ 97373 w 339230"/>
                <a:gd name="connsiteY96" fmla="*/ 382938 h 605816"/>
                <a:gd name="connsiteX97" fmla="*/ 87756 w 339230"/>
                <a:gd name="connsiteY97" fmla="*/ 381250 h 605816"/>
                <a:gd name="connsiteX98" fmla="*/ 55004 w 339230"/>
                <a:gd name="connsiteY98" fmla="*/ 360947 h 605816"/>
                <a:gd name="connsiteX99" fmla="*/ 28999 w 339230"/>
                <a:gd name="connsiteY99" fmla="*/ 248711 h 605816"/>
                <a:gd name="connsiteX100" fmla="*/ 71100 w 339230"/>
                <a:gd name="connsiteY100" fmla="*/ 240782 h 605816"/>
                <a:gd name="connsiteX101" fmla="*/ 97375 w 339230"/>
                <a:gd name="connsiteY101" fmla="*/ 245394 h 605816"/>
                <a:gd name="connsiteX102" fmla="*/ 124963 w 339230"/>
                <a:gd name="connsiteY102" fmla="*/ 264927 h 605816"/>
                <a:gd name="connsiteX103" fmla="*/ 121090 w 339230"/>
                <a:gd name="connsiteY103" fmla="*/ 266161 h 605816"/>
                <a:gd name="connsiteX104" fmla="*/ 103366 w 339230"/>
                <a:gd name="connsiteY104" fmla="*/ 262511 h 605816"/>
                <a:gd name="connsiteX105" fmla="*/ 302317 w 339230"/>
                <a:gd name="connsiteY105" fmla="*/ 237579 h 605816"/>
                <a:gd name="connsiteX106" fmla="*/ 325890 w 339230"/>
                <a:gd name="connsiteY106" fmla="*/ 248757 h 605816"/>
                <a:gd name="connsiteX107" fmla="*/ 299887 w 339230"/>
                <a:gd name="connsiteY107" fmla="*/ 360963 h 605816"/>
                <a:gd name="connsiteX108" fmla="*/ 267244 w 339230"/>
                <a:gd name="connsiteY108" fmla="*/ 381194 h 605816"/>
                <a:gd name="connsiteX109" fmla="*/ 257518 w 339230"/>
                <a:gd name="connsiteY109" fmla="*/ 382902 h 605816"/>
                <a:gd name="connsiteX110" fmla="*/ 234140 w 339230"/>
                <a:gd name="connsiteY110" fmla="*/ 399459 h 605816"/>
                <a:gd name="connsiteX111" fmla="*/ 209110 w 339230"/>
                <a:gd name="connsiteY111" fmla="*/ 401371 h 605816"/>
                <a:gd name="connsiteX112" fmla="*/ 185537 w 339230"/>
                <a:gd name="connsiteY112" fmla="*/ 390193 h 605816"/>
                <a:gd name="connsiteX113" fmla="*/ 184586 w 339230"/>
                <a:gd name="connsiteY113" fmla="*/ 388451 h 605816"/>
                <a:gd name="connsiteX114" fmla="*/ 184586 w 339230"/>
                <a:gd name="connsiteY114" fmla="*/ 315675 h 605816"/>
                <a:gd name="connsiteX115" fmla="*/ 187787 w 339230"/>
                <a:gd name="connsiteY115" fmla="*/ 308205 h 605816"/>
                <a:gd name="connsiteX116" fmla="*/ 198882 w 339230"/>
                <a:gd name="connsiteY116" fmla="*/ 294090 h 605816"/>
                <a:gd name="connsiteX117" fmla="*/ 222635 w 339230"/>
                <a:gd name="connsiteY117" fmla="*/ 292285 h 605816"/>
                <a:gd name="connsiteX118" fmla="*/ 284250 w 339230"/>
                <a:gd name="connsiteY118" fmla="*/ 254082 h 605816"/>
                <a:gd name="connsiteX119" fmla="*/ 296403 w 339230"/>
                <a:gd name="connsiteY119" fmla="*/ 238617 h 605816"/>
                <a:gd name="connsiteX120" fmla="*/ 161802 w 339230"/>
                <a:gd name="connsiteY120" fmla="*/ 225359 h 605816"/>
                <a:gd name="connsiteX121" fmla="*/ 164750 w 339230"/>
                <a:gd name="connsiteY121" fmla="*/ 232237 h 605816"/>
                <a:gd name="connsiteX122" fmla="*/ 166009 w 339230"/>
                <a:gd name="connsiteY122" fmla="*/ 260698 h 605816"/>
                <a:gd name="connsiteX123" fmla="*/ 161785 w 339230"/>
                <a:gd name="connsiteY123" fmla="*/ 268420 h 605816"/>
                <a:gd name="connsiteX124" fmla="*/ 157582 w 339230"/>
                <a:gd name="connsiteY124" fmla="*/ 260736 h 605816"/>
                <a:gd name="connsiteX125" fmla="*/ 158841 w 339230"/>
                <a:gd name="connsiteY125" fmla="*/ 232267 h 605816"/>
                <a:gd name="connsiteX126" fmla="*/ 183157 w 339230"/>
                <a:gd name="connsiteY126" fmla="*/ 182588 h 605816"/>
                <a:gd name="connsiteX127" fmla="*/ 184440 w 339230"/>
                <a:gd name="connsiteY127" fmla="*/ 185599 h 605816"/>
                <a:gd name="connsiteX128" fmla="*/ 172141 w 339230"/>
                <a:gd name="connsiteY128" fmla="*/ 201234 h 605816"/>
                <a:gd name="connsiteX129" fmla="*/ 161802 w 339230"/>
                <a:gd name="connsiteY129" fmla="*/ 225359 h 605816"/>
                <a:gd name="connsiteX130" fmla="*/ 154727 w 339230"/>
                <a:gd name="connsiteY130" fmla="*/ 208851 h 605816"/>
                <a:gd name="connsiteX131" fmla="*/ 154727 w 339230"/>
                <a:gd name="connsiteY131" fmla="*/ 192016 h 605816"/>
                <a:gd name="connsiteX132" fmla="*/ 161784 w 339230"/>
                <a:gd name="connsiteY132" fmla="*/ 196664 h 605816"/>
                <a:gd name="connsiteX133" fmla="*/ 277665 w 339230"/>
                <a:gd name="connsiteY133" fmla="*/ 158867 h 605816"/>
                <a:gd name="connsiteX134" fmla="*/ 217365 w 339230"/>
                <a:gd name="connsiteY134" fmla="*/ 191193 h 605816"/>
                <a:gd name="connsiteX135" fmla="*/ 190592 w 339230"/>
                <a:gd name="connsiteY135" fmla="*/ 262419 h 605816"/>
                <a:gd name="connsiteX136" fmla="*/ 262813 w 339230"/>
                <a:gd name="connsiteY136" fmla="*/ 233881 h 605816"/>
                <a:gd name="connsiteX137" fmla="*/ 289538 w 339230"/>
                <a:gd name="connsiteY137" fmla="*/ 162655 h 605816"/>
                <a:gd name="connsiteX138" fmla="*/ 277665 w 339230"/>
                <a:gd name="connsiteY138" fmla="*/ 158867 h 605816"/>
                <a:gd name="connsiteX139" fmla="*/ 286702 w 339230"/>
                <a:gd name="connsiteY139" fmla="*/ 130573 h 605816"/>
                <a:gd name="connsiteX140" fmla="*/ 310261 w 339230"/>
                <a:gd name="connsiteY140" fmla="*/ 141787 h 605816"/>
                <a:gd name="connsiteX141" fmla="*/ 308037 w 339230"/>
                <a:gd name="connsiteY141" fmla="*/ 223813 h 605816"/>
                <a:gd name="connsiteX142" fmla="*/ 296403 w 339230"/>
                <a:gd name="connsiteY142" fmla="*/ 238617 h 605816"/>
                <a:gd name="connsiteX143" fmla="*/ 257516 w 339230"/>
                <a:gd name="connsiteY143" fmla="*/ 245442 h 605816"/>
                <a:gd name="connsiteX144" fmla="*/ 211540 w 339230"/>
                <a:gd name="connsiteY144" fmla="*/ 277987 h 605816"/>
                <a:gd name="connsiteX145" fmla="*/ 198882 w 339230"/>
                <a:gd name="connsiteY145" fmla="*/ 294090 h 605816"/>
                <a:gd name="connsiteX146" fmla="*/ 193469 w 339230"/>
                <a:gd name="connsiteY146" fmla="*/ 294501 h 605816"/>
                <a:gd name="connsiteX147" fmla="*/ 184586 w 339230"/>
                <a:gd name="connsiteY147" fmla="*/ 290271 h 605816"/>
                <a:gd name="connsiteX148" fmla="*/ 184586 w 339230"/>
                <a:gd name="connsiteY148" fmla="*/ 185942 h 605816"/>
                <a:gd name="connsiteX149" fmla="*/ 184440 w 339230"/>
                <a:gd name="connsiteY149" fmla="*/ 185599 h 605816"/>
                <a:gd name="connsiteX150" fmla="*/ 190730 w 339230"/>
                <a:gd name="connsiteY150" fmla="*/ 177601 h 605816"/>
                <a:gd name="connsiteX151" fmla="*/ 206126 w 339230"/>
                <a:gd name="connsiteY151" fmla="*/ 167462 h 605816"/>
                <a:gd name="connsiteX152" fmla="*/ 207621 w 339230"/>
                <a:gd name="connsiteY152" fmla="*/ 163740 h 605816"/>
                <a:gd name="connsiteX153" fmla="*/ 257525 w 339230"/>
                <a:gd name="connsiteY153" fmla="*/ 132789 h 605816"/>
                <a:gd name="connsiteX154" fmla="*/ 286702 w 339230"/>
                <a:gd name="connsiteY154" fmla="*/ 130573 h 605816"/>
                <a:gd name="connsiteX155" fmla="*/ 36917 w 339230"/>
                <a:gd name="connsiteY155" fmla="*/ 130569 h 605816"/>
                <a:gd name="connsiteX156" fmla="*/ 66075 w 339230"/>
                <a:gd name="connsiteY156" fmla="*/ 132785 h 605816"/>
                <a:gd name="connsiteX157" fmla="*/ 115931 w 339230"/>
                <a:gd name="connsiteY157" fmla="*/ 163698 h 605816"/>
                <a:gd name="connsiteX158" fmla="*/ 117443 w 339230"/>
                <a:gd name="connsiteY158" fmla="*/ 167462 h 605816"/>
                <a:gd name="connsiteX159" fmla="*/ 132929 w 339230"/>
                <a:gd name="connsiteY159" fmla="*/ 177661 h 605816"/>
                <a:gd name="connsiteX160" fmla="*/ 151453 w 339230"/>
                <a:gd name="connsiteY160" fmla="*/ 201212 h 605816"/>
                <a:gd name="connsiteX161" fmla="*/ 154727 w 339230"/>
                <a:gd name="connsiteY161" fmla="*/ 208851 h 605816"/>
                <a:gd name="connsiteX162" fmla="*/ 154727 w 339230"/>
                <a:gd name="connsiteY162" fmla="*/ 281323 h 605816"/>
                <a:gd name="connsiteX163" fmla="*/ 153677 w 339230"/>
                <a:gd name="connsiteY163" fmla="*/ 283243 h 605816"/>
                <a:gd name="connsiteX164" fmla="*/ 149191 w 339230"/>
                <a:gd name="connsiteY164" fmla="*/ 285378 h 605816"/>
                <a:gd name="connsiteX165" fmla="*/ 143353 w 339230"/>
                <a:gd name="connsiteY165" fmla="*/ 277948 h 605816"/>
                <a:gd name="connsiteX166" fmla="*/ 124963 w 339230"/>
                <a:gd name="connsiteY166" fmla="*/ 264927 h 605816"/>
                <a:gd name="connsiteX167" fmla="*/ 132960 w 339230"/>
                <a:gd name="connsiteY167" fmla="*/ 262380 h 605816"/>
                <a:gd name="connsiteX168" fmla="*/ 106242 w 339230"/>
                <a:gd name="connsiteY168" fmla="*/ 191173 h 605816"/>
                <a:gd name="connsiteX169" fmla="*/ 34041 w 339230"/>
                <a:gd name="connsiteY169" fmla="*/ 162643 h 605816"/>
                <a:gd name="connsiteX170" fmla="*/ 60807 w 339230"/>
                <a:gd name="connsiteY170" fmla="*/ 233850 h 605816"/>
                <a:gd name="connsiteX171" fmla="*/ 71100 w 339230"/>
                <a:gd name="connsiteY171" fmla="*/ 240782 h 605816"/>
                <a:gd name="connsiteX172" fmla="*/ 52573 w 339230"/>
                <a:gd name="connsiteY172" fmla="*/ 237529 h 605816"/>
                <a:gd name="connsiteX173" fmla="*/ 33505 w 339230"/>
                <a:gd name="connsiteY173" fmla="*/ 246574 h 605816"/>
                <a:gd name="connsiteX174" fmla="*/ 15596 w 339230"/>
                <a:gd name="connsiteY174" fmla="*/ 223784 h 605816"/>
                <a:gd name="connsiteX175" fmla="*/ 13372 w 339230"/>
                <a:gd name="connsiteY175" fmla="*/ 141781 h 605816"/>
                <a:gd name="connsiteX176" fmla="*/ 36917 w 339230"/>
                <a:gd name="connsiteY176" fmla="*/ 130569 h 605816"/>
                <a:gd name="connsiteX177" fmla="*/ 161784 w 339230"/>
                <a:gd name="connsiteY177" fmla="*/ 29047 h 605816"/>
                <a:gd name="connsiteX178" fmla="*/ 130207 w 339230"/>
                <a:gd name="connsiteY178" fmla="*/ 98332 h 605816"/>
                <a:gd name="connsiteX179" fmla="*/ 161784 w 339230"/>
                <a:gd name="connsiteY179" fmla="*/ 167617 h 605816"/>
                <a:gd name="connsiteX180" fmla="*/ 193361 w 339230"/>
                <a:gd name="connsiteY180" fmla="*/ 98332 h 605816"/>
                <a:gd name="connsiteX181" fmla="*/ 161784 w 339230"/>
                <a:gd name="connsiteY181" fmla="*/ 29047 h 605816"/>
                <a:gd name="connsiteX182" fmla="*/ 161784 w 339230"/>
                <a:gd name="connsiteY182" fmla="*/ 0 h 605816"/>
                <a:gd name="connsiteX183" fmla="*/ 223176 w 339230"/>
                <a:gd name="connsiteY183" fmla="*/ 98332 h 605816"/>
                <a:gd name="connsiteX184" fmla="*/ 218701 w 339230"/>
                <a:gd name="connsiteY184" fmla="*/ 136156 h 605816"/>
                <a:gd name="connsiteX185" fmla="*/ 207621 w 339230"/>
                <a:gd name="connsiteY185" fmla="*/ 163740 h 605816"/>
                <a:gd name="connsiteX186" fmla="*/ 195928 w 339230"/>
                <a:gd name="connsiteY186" fmla="*/ 170992 h 605816"/>
                <a:gd name="connsiteX187" fmla="*/ 190730 w 339230"/>
                <a:gd name="connsiteY187" fmla="*/ 177601 h 605816"/>
                <a:gd name="connsiteX188" fmla="*/ 183157 w 339230"/>
                <a:gd name="connsiteY188" fmla="*/ 182588 h 605816"/>
                <a:gd name="connsiteX189" fmla="*/ 180215 w 339230"/>
                <a:gd name="connsiteY189" fmla="*/ 175680 h 605816"/>
                <a:gd name="connsiteX190" fmla="*/ 169656 w 339230"/>
                <a:gd name="connsiteY190" fmla="*/ 171418 h 605816"/>
                <a:gd name="connsiteX191" fmla="*/ 154727 w 339230"/>
                <a:gd name="connsiteY191" fmla="*/ 185942 h 605816"/>
                <a:gd name="connsiteX192" fmla="*/ 154727 w 339230"/>
                <a:gd name="connsiteY192" fmla="*/ 192016 h 605816"/>
                <a:gd name="connsiteX193" fmla="*/ 132929 w 339230"/>
                <a:gd name="connsiteY193" fmla="*/ 177661 h 605816"/>
                <a:gd name="connsiteX194" fmla="*/ 127673 w 339230"/>
                <a:gd name="connsiteY194" fmla="*/ 170978 h 605816"/>
                <a:gd name="connsiteX195" fmla="*/ 115931 w 339230"/>
                <a:gd name="connsiteY195" fmla="*/ 163698 h 605816"/>
                <a:gd name="connsiteX196" fmla="*/ 104868 w 339230"/>
                <a:gd name="connsiteY196" fmla="*/ 136156 h 605816"/>
                <a:gd name="connsiteX197" fmla="*/ 100393 w 339230"/>
                <a:gd name="connsiteY197" fmla="*/ 98332 h 605816"/>
                <a:gd name="connsiteX198" fmla="*/ 161784 w 339230"/>
                <a:gd name="connsiteY198" fmla="*/ 0 h 6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39230" h="605816">
                  <a:moveTo>
                    <a:pt x="178158" y="514207"/>
                  </a:moveTo>
                  <a:lnTo>
                    <a:pt x="184586" y="525984"/>
                  </a:lnTo>
                  <a:lnTo>
                    <a:pt x="184586" y="591292"/>
                  </a:lnTo>
                  <a:cubicBezTo>
                    <a:pt x="184586" y="599292"/>
                    <a:pt x="177908" y="605816"/>
                    <a:pt x="169656" y="605816"/>
                  </a:cubicBezTo>
                  <a:cubicBezTo>
                    <a:pt x="161405" y="605816"/>
                    <a:pt x="154727" y="599292"/>
                    <a:pt x="154727" y="591292"/>
                  </a:cubicBezTo>
                  <a:lnTo>
                    <a:pt x="154727" y="534682"/>
                  </a:lnTo>
                  <a:lnTo>
                    <a:pt x="169352" y="527728"/>
                  </a:lnTo>
                  <a:close/>
                  <a:moveTo>
                    <a:pt x="176239" y="472665"/>
                  </a:moveTo>
                  <a:lnTo>
                    <a:pt x="182623" y="491492"/>
                  </a:lnTo>
                  <a:cubicBezTo>
                    <a:pt x="182956" y="498641"/>
                    <a:pt x="182090" y="505392"/>
                    <a:pt x="179914" y="511510"/>
                  </a:cubicBezTo>
                  <a:lnTo>
                    <a:pt x="178158" y="514207"/>
                  </a:lnTo>
                  <a:lnTo>
                    <a:pt x="173233" y="505184"/>
                  </a:lnTo>
                  <a:cubicBezTo>
                    <a:pt x="171480" y="496496"/>
                    <a:pt x="171989" y="486823"/>
                    <a:pt x="174501" y="476722"/>
                  </a:cubicBezTo>
                  <a:close/>
                  <a:moveTo>
                    <a:pt x="61586" y="403372"/>
                  </a:moveTo>
                  <a:cubicBezTo>
                    <a:pt x="56509" y="403386"/>
                    <a:pt x="52407" y="404636"/>
                    <a:pt x="49716" y="407159"/>
                  </a:cubicBezTo>
                  <a:cubicBezTo>
                    <a:pt x="38952" y="417254"/>
                    <a:pt x="48382" y="450063"/>
                    <a:pt x="76482" y="478348"/>
                  </a:cubicBezTo>
                  <a:cubicBezTo>
                    <a:pt x="104533" y="506634"/>
                    <a:pt x="137872" y="516967"/>
                    <a:pt x="148635" y="506872"/>
                  </a:cubicBezTo>
                  <a:cubicBezTo>
                    <a:pt x="159399" y="496729"/>
                    <a:pt x="149969" y="463968"/>
                    <a:pt x="121869" y="435635"/>
                  </a:cubicBezTo>
                  <a:cubicBezTo>
                    <a:pt x="100831" y="414421"/>
                    <a:pt x="76818" y="403332"/>
                    <a:pt x="61586" y="403372"/>
                  </a:cubicBezTo>
                  <a:close/>
                  <a:moveTo>
                    <a:pt x="178155" y="376676"/>
                  </a:moveTo>
                  <a:lnTo>
                    <a:pt x="184586" y="388451"/>
                  </a:lnTo>
                  <a:lnTo>
                    <a:pt x="184586" y="453175"/>
                  </a:lnTo>
                  <a:lnTo>
                    <a:pt x="176239" y="472665"/>
                  </a:lnTo>
                  <a:lnTo>
                    <a:pt x="167102" y="445719"/>
                  </a:lnTo>
                  <a:lnTo>
                    <a:pt x="154727" y="429971"/>
                  </a:lnTo>
                  <a:lnTo>
                    <a:pt x="154727" y="397124"/>
                  </a:lnTo>
                  <a:lnTo>
                    <a:pt x="169357" y="390185"/>
                  </a:lnTo>
                  <a:close/>
                  <a:moveTo>
                    <a:pt x="52572" y="375074"/>
                  </a:moveTo>
                  <a:lnTo>
                    <a:pt x="87756" y="381250"/>
                  </a:lnTo>
                  <a:lnTo>
                    <a:pt x="116610" y="399137"/>
                  </a:lnTo>
                  <a:lnTo>
                    <a:pt x="120691" y="399449"/>
                  </a:lnTo>
                  <a:lnTo>
                    <a:pt x="143349" y="415493"/>
                  </a:lnTo>
                  <a:lnTo>
                    <a:pt x="154727" y="429971"/>
                  </a:lnTo>
                  <a:lnTo>
                    <a:pt x="154727" y="534682"/>
                  </a:lnTo>
                  <a:lnTo>
                    <a:pt x="145779" y="538937"/>
                  </a:lnTo>
                  <a:cubicBezTo>
                    <a:pt x="118842" y="543160"/>
                    <a:pt x="83507" y="527240"/>
                    <a:pt x="55002" y="498491"/>
                  </a:cubicBezTo>
                  <a:cubicBezTo>
                    <a:pt x="17045" y="460206"/>
                    <a:pt x="2852" y="410874"/>
                    <a:pt x="28999" y="386255"/>
                  </a:cubicBezTo>
                  <a:cubicBezTo>
                    <a:pt x="35548" y="380112"/>
                    <a:pt x="43593" y="376475"/>
                    <a:pt x="52572" y="375074"/>
                  </a:cubicBezTo>
                  <a:close/>
                  <a:moveTo>
                    <a:pt x="302318" y="375035"/>
                  </a:moveTo>
                  <a:cubicBezTo>
                    <a:pt x="311297" y="376437"/>
                    <a:pt x="319342" y="380075"/>
                    <a:pt x="325891" y="386219"/>
                  </a:cubicBezTo>
                  <a:cubicBezTo>
                    <a:pt x="352037" y="410844"/>
                    <a:pt x="337845" y="460189"/>
                    <a:pt x="299887" y="498483"/>
                  </a:cubicBezTo>
                  <a:cubicBezTo>
                    <a:pt x="287171" y="511343"/>
                    <a:pt x="272883" y="521727"/>
                    <a:pt x="258405" y="528919"/>
                  </a:cubicBezTo>
                  <a:cubicBezTo>
                    <a:pt x="251071" y="532539"/>
                    <a:pt x="242070" y="529681"/>
                    <a:pt x="238355" y="522537"/>
                  </a:cubicBezTo>
                  <a:cubicBezTo>
                    <a:pt x="234640" y="515392"/>
                    <a:pt x="237545" y="506628"/>
                    <a:pt x="244880" y="503008"/>
                  </a:cubicBezTo>
                  <a:cubicBezTo>
                    <a:pt x="256357" y="497340"/>
                    <a:pt x="267978" y="488862"/>
                    <a:pt x="278408" y="478336"/>
                  </a:cubicBezTo>
                  <a:cubicBezTo>
                    <a:pt x="306507" y="450043"/>
                    <a:pt x="315937" y="417226"/>
                    <a:pt x="305174" y="407129"/>
                  </a:cubicBezTo>
                  <a:cubicBezTo>
                    <a:pt x="294410" y="397031"/>
                    <a:pt x="261072" y="407319"/>
                    <a:pt x="233021" y="435611"/>
                  </a:cubicBezTo>
                  <a:cubicBezTo>
                    <a:pt x="204922" y="463951"/>
                    <a:pt x="195492" y="496721"/>
                    <a:pt x="206255" y="506819"/>
                  </a:cubicBezTo>
                  <a:cubicBezTo>
                    <a:pt x="212209" y="512391"/>
                    <a:pt x="212351" y="521584"/>
                    <a:pt x="206636" y="527347"/>
                  </a:cubicBezTo>
                  <a:cubicBezTo>
                    <a:pt x="200921" y="533111"/>
                    <a:pt x="191491" y="533301"/>
                    <a:pt x="185538" y="527728"/>
                  </a:cubicBezTo>
                  <a:lnTo>
                    <a:pt x="184586" y="525984"/>
                  </a:lnTo>
                  <a:lnTo>
                    <a:pt x="184586" y="453175"/>
                  </a:lnTo>
                  <a:lnTo>
                    <a:pt x="187789" y="445698"/>
                  </a:lnTo>
                  <a:cubicBezTo>
                    <a:pt x="194048" y="435302"/>
                    <a:pt x="202053" y="425038"/>
                    <a:pt x="211542" y="415464"/>
                  </a:cubicBezTo>
                  <a:lnTo>
                    <a:pt x="234140" y="399459"/>
                  </a:lnTo>
                  <a:lnTo>
                    <a:pt x="238282" y="399142"/>
                  </a:lnTo>
                  <a:lnTo>
                    <a:pt x="267244" y="381194"/>
                  </a:lnTo>
                  <a:close/>
                  <a:moveTo>
                    <a:pt x="176248" y="335133"/>
                  </a:moveTo>
                  <a:lnTo>
                    <a:pt x="182629" y="353949"/>
                  </a:lnTo>
                  <a:cubicBezTo>
                    <a:pt x="182962" y="361097"/>
                    <a:pt x="182095" y="367848"/>
                    <a:pt x="179920" y="373966"/>
                  </a:cubicBezTo>
                  <a:lnTo>
                    <a:pt x="178155" y="376676"/>
                  </a:lnTo>
                  <a:lnTo>
                    <a:pt x="173232" y="367660"/>
                  </a:lnTo>
                  <a:cubicBezTo>
                    <a:pt x="171478" y="358977"/>
                    <a:pt x="171987" y="349309"/>
                    <a:pt x="174500" y="339213"/>
                  </a:cubicBezTo>
                  <a:close/>
                  <a:moveTo>
                    <a:pt x="161785" y="268420"/>
                  </a:moveTo>
                  <a:lnTo>
                    <a:pt x="169917" y="283287"/>
                  </a:lnTo>
                  <a:lnTo>
                    <a:pt x="184586" y="290271"/>
                  </a:lnTo>
                  <a:lnTo>
                    <a:pt x="184586" y="315675"/>
                  </a:lnTo>
                  <a:lnTo>
                    <a:pt x="176248" y="335133"/>
                  </a:lnTo>
                  <a:lnTo>
                    <a:pt x="167107" y="308175"/>
                  </a:lnTo>
                  <a:lnTo>
                    <a:pt x="154727" y="292422"/>
                  </a:lnTo>
                  <a:lnTo>
                    <a:pt x="154727" y="281323"/>
                  </a:lnTo>
                  <a:close/>
                  <a:moveTo>
                    <a:pt x="293303" y="265850"/>
                  </a:moveTo>
                  <a:cubicBezTo>
                    <a:pt x="278071" y="265803"/>
                    <a:pt x="254058" y="276916"/>
                    <a:pt x="233020" y="298124"/>
                  </a:cubicBezTo>
                  <a:cubicBezTo>
                    <a:pt x="204920" y="326402"/>
                    <a:pt x="195490" y="359202"/>
                    <a:pt x="206254" y="369294"/>
                  </a:cubicBezTo>
                  <a:cubicBezTo>
                    <a:pt x="217017" y="379434"/>
                    <a:pt x="250356" y="369104"/>
                    <a:pt x="278407" y="340826"/>
                  </a:cubicBezTo>
                  <a:cubicBezTo>
                    <a:pt x="306507" y="312548"/>
                    <a:pt x="315937" y="279748"/>
                    <a:pt x="305173" y="269656"/>
                  </a:cubicBezTo>
                  <a:cubicBezTo>
                    <a:pt x="302482" y="267121"/>
                    <a:pt x="298381" y="265866"/>
                    <a:pt x="293303" y="265850"/>
                  </a:cubicBezTo>
                  <a:close/>
                  <a:moveTo>
                    <a:pt x="61587" y="265808"/>
                  </a:moveTo>
                  <a:cubicBezTo>
                    <a:pt x="69204" y="265785"/>
                    <a:pt x="79015" y="268552"/>
                    <a:pt x="89552" y="273977"/>
                  </a:cubicBezTo>
                  <a:lnTo>
                    <a:pt x="115511" y="293344"/>
                  </a:lnTo>
                  <a:lnTo>
                    <a:pt x="100955" y="292239"/>
                  </a:lnTo>
                  <a:lnTo>
                    <a:pt x="59448" y="266494"/>
                  </a:lnTo>
                  <a:close/>
                  <a:moveTo>
                    <a:pt x="33505" y="246574"/>
                  </a:moveTo>
                  <a:lnTo>
                    <a:pt x="39376" y="254045"/>
                  </a:lnTo>
                  <a:lnTo>
                    <a:pt x="59448" y="266494"/>
                  </a:lnTo>
                  <a:lnTo>
                    <a:pt x="49717" y="269615"/>
                  </a:lnTo>
                  <a:cubicBezTo>
                    <a:pt x="38954" y="279710"/>
                    <a:pt x="48384" y="312519"/>
                    <a:pt x="76484" y="340805"/>
                  </a:cubicBezTo>
                  <a:cubicBezTo>
                    <a:pt x="104536" y="369090"/>
                    <a:pt x="137875" y="379423"/>
                    <a:pt x="148639" y="369280"/>
                  </a:cubicBezTo>
                  <a:cubicBezTo>
                    <a:pt x="159403" y="359185"/>
                    <a:pt x="149973" y="326376"/>
                    <a:pt x="121873" y="298091"/>
                  </a:cubicBezTo>
                  <a:lnTo>
                    <a:pt x="115511" y="293344"/>
                  </a:lnTo>
                  <a:lnTo>
                    <a:pt x="130124" y="294454"/>
                  </a:lnTo>
                  <a:lnTo>
                    <a:pt x="149191" y="285378"/>
                  </a:lnTo>
                  <a:lnTo>
                    <a:pt x="154727" y="292422"/>
                  </a:lnTo>
                  <a:lnTo>
                    <a:pt x="154727" y="397124"/>
                  </a:lnTo>
                  <a:lnTo>
                    <a:pt x="145783" y="401366"/>
                  </a:lnTo>
                  <a:lnTo>
                    <a:pt x="120691" y="399449"/>
                  </a:lnTo>
                  <a:lnTo>
                    <a:pt x="97373" y="382938"/>
                  </a:lnTo>
                  <a:lnTo>
                    <a:pt x="87756" y="381250"/>
                  </a:lnTo>
                  <a:lnTo>
                    <a:pt x="55004" y="360947"/>
                  </a:lnTo>
                  <a:cubicBezTo>
                    <a:pt x="17045" y="322662"/>
                    <a:pt x="2852" y="273329"/>
                    <a:pt x="28999" y="248711"/>
                  </a:cubicBezTo>
                  <a:close/>
                  <a:moveTo>
                    <a:pt x="71100" y="240782"/>
                  </a:moveTo>
                  <a:lnTo>
                    <a:pt x="97375" y="245394"/>
                  </a:lnTo>
                  <a:lnTo>
                    <a:pt x="124963" y="264927"/>
                  </a:lnTo>
                  <a:lnTo>
                    <a:pt x="121090" y="266161"/>
                  </a:lnTo>
                  <a:cubicBezTo>
                    <a:pt x="116012" y="266170"/>
                    <a:pt x="109959" y="264941"/>
                    <a:pt x="103366" y="262511"/>
                  </a:cubicBezTo>
                  <a:close/>
                  <a:moveTo>
                    <a:pt x="302317" y="237579"/>
                  </a:moveTo>
                  <a:cubicBezTo>
                    <a:pt x="311296" y="238980"/>
                    <a:pt x="319342" y="242616"/>
                    <a:pt x="325890" y="248757"/>
                  </a:cubicBezTo>
                  <a:cubicBezTo>
                    <a:pt x="352037" y="273369"/>
                    <a:pt x="337844" y="322688"/>
                    <a:pt x="299887" y="360963"/>
                  </a:cubicBezTo>
                  <a:lnTo>
                    <a:pt x="267244" y="381194"/>
                  </a:lnTo>
                  <a:lnTo>
                    <a:pt x="257518" y="382902"/>
                  </a:lnTo>
                  <a:lnTo>
                    <a:pt x="234140" y="399459"/>
                  </a:lnTo>
                  <a:lnTo>
                    <a:pt x="209110" y="401371"/>
                  </a:lnTo>
                  <a:cubicBezTo>
                    <a:pt x="200131" y="399970"/>
                    <a:pt x="192086" y="396334"/>
                    <a:pt x="185537" y="390193"/>
                  </a:cubicBezTo>
                  <a:lnTo>
                    <a:pt x="184586" y="388451"/>
                  </a:lnTo>
                  <a:lnTo>
                    <a:pt x="184586" y="315675"/>
                  </a:lnTo>
                  <a:lnTo>
                    <a:pt x="187787" y="308205"/>
                  </a:lnTo>
                  <a:lnTo>
                    <a:pt x="198882" y="294090"/>
                  </a:lnTo>
                  <a:lnTo>
                    <a:pt x="222635" y="292285"/>
                  </a:lnTo>
                  <a:cubicBezTo>
                    <a:pt x="243197" y="286693"/>
                    <a:pt x="265242" y="273234"/>
                    <a:pt x="284250" y="254082"/>
                  </a:cubicBezTo>
                  <a:lnTo>
                    <a:pt x="296403" y="238617"/>
                  </a:lnTo>
                  <a:close/>
                  <a:moveTo>
                    <a:pt x="161802" y="225359"/>
                  </a:moveTo>
                  <a:lnTo>
                    <a:pt x="164750" y="232237"/>
                  </a:lnTo>
                  <a:cubicBezTo>
                    <a:pt x="167262" y="242337"/>
                    <a:pt x="167768" y="252011"/>
                    <a:pt x="166009" y="260698"/>
                  </a:cubicBezTo>
                  <a:lnTo>
                    <a:pt x="161785" y="268420"/>
                  </a:lnTo>
                  <a:lnTo>
                    <a:pt x="157582" y="260736"/>
                  </a:lnTo>
                  <a:cubicBezTo>
                    <a:pt x="155822" y="252046"/>
                    <a:pt x="156328" y="242370"/>
                    <a:pt x="158841" y="232267"/>
                  </a:cubicBezTo>
                  <a:close/>
                  <a:moveTo>
                    <a:pt x="183157" y="182588"/>
                  </a:moveTo>
                  <a:lnTo>
                    <a:pt x="184440" y="185599"/>
                  </a:lnTo>
                  <a:lnTo>
                    <a:pt x="172141" y="201234"/>
                  </a:lnTo>
                  <a:lnTo>
                    <a:pt x="161802" y="225359"/>
                  </a:lnTo>
                  <a:lnTo>
                    <a:pt x="154727" y="208851"/>
                  </a:lnTo>
                  <a:lnTo>
                    <a:pt x="154727" y="192016"/>
                  </a:lnTo>
                  <a:lnTo>
                    <a:pt x="161784" y="196664"/>
                  </a:lnTo>
                  <a:close/>
                  <a:moveTo>
                    <a:pt x="277665" y="158867"/>
                  </a:moveTo>
                  <a:cubicBezTo>
                    <a:pt x="262429" y="158829"/>
                    <a:pt x="238410" y="169932"/>
                    <a:pt x="217365" y="191193"/>
                  </a:cubicBezTo>
                  <a:cubicBezTo>
                    <a:pt x="189306" y="219493"/>
                    <a:pt x="179874" y="252271"/>
                    <a:pt x="190592" y="262419"/>
                  </a:cubicBezTo>
                  <a:cubicBezTo>
                    <a:pt x="201359" y="272519"/>
                    <a:pt x="234706" y="262181"/>
                    <a:pt x="262813" y="233881"/>
                  </a:cubicBezTo>
                  <a:cubicBezTo>
                    <a:pt x="290872" y="205581"/>
                    <a:pt x="300304" y="172755"/>
                    <a:pt x="289538" y="162655"/>
                  </a:cubicBezTo>
                  <a:cubicBezTo>
                    <a:pt x="286847" y="160130"/>
                    <a:pt x="282744" y="158879"/>
                    <a:pt x="277665" y="158867"/>
                  </a:cubicBezTo>
                  <a:close/>
                  <a:moveTo>
                    <a:pt x="286702" y="130573"/>
                  </a:moveTo>
                  <a:cubicBezTo>
                    <a:pt x="295680" y="131982"/>
                    <a:pt x="303723" y="135630"/>
                    <a:pt x="310261" y="141787"/>
                  </a:cubicBezTo>
                  <a:cubicBezTo>
                    <a:pt x="329912" y="160225"/>
                    <a:pt x="326839" y="192598"/>
                    <a:pt x="308037" y="223813"/>
                  </a:cubicBezTo>
                  <a:lnTo>
                    <a:pt x="296403" y="238617"/>
                  </a:lnTo>
                  <a:lnTo>
                    <a:pt x="257516" y="245442"/>
                  </a:lnTo>
                  <a:cubicBezTo>
                    <a:pt x="241752" y="252481"/>
                    <a:pt x="225792" y="263634"/>
                    <a:pt x="211540" y="277987"/>
                  </a:cubicBezTo>
                  <a:lnTo>
                    <a:pt x="198882" y="294090"/>
                  </a:lnTo>
                  <a:lnTo>
                    <a:pt x="193469" y="294501"/>
                  </a:lnTo>
                  <a:lnTo>
                    <a:pt x="184586" y="290271"/>
                  </a:lnTo>
                  <a:lnTo>
                    <a:pt x="184586" y="185942"/>
                  </a:lnTo>
                  <a:lnTo>
                    <a:pt x="184440" y="185599"/>
                  </a:lnTo>
                  <a:lnTo>
                    <a:pt x="190730" y="177601"/>
                  </a:lnTo>
                  <a:lnTo>
                    <a:pt x="206126" y="167462"/>
                  </a:lnTo>
                  <a:lnTo>
                    <a:pt x="207621" y="163740"/>
                  </a:lnTo>
                  <a:lnTo>
                    <a:pt x="257525" y="132789"/>
                  </a:lnTo>
                  <a:cubicBezTo>
                    <a:pt x="267809" y="129993"/>
                    <a:pt x="277724" y="129163"/>
                    <a:pt x="286702" y="130573"/>
                  </a:cubicBezTo>
                  <a:close/>
                  <a:moveTo>
                    <a:pt x="36917" y="130569"/>
                  </a:moveTo>
                  <a:cubicBezTo>
                    <a:pt x="45890" y="129160"/>
                    <a:pt x="55797" y="129989"/>
                    <a:pt x="66075" y="132785"/>
                  </a:cubicBezTo>
                  <a:lnTo>
                    <a:pt x="115931" y="163698"/>
                  </a:lnTo>
                  <a:lnTo>
                    <a:pt x="117443" y="167462"/>
                  </a:lnTo>
                  <a:lnTo>
                    <a:pt x="132929" y="177661"/>
                  </a:lnTo>
                  <a:lnTo>
                    <a:pt x="151453" y="201212"/>
                  </a:lnTo>
                  <a:lnTo>
                    <a:pt x="154727" y="208851"/>
                  </a:lnTo>
                  <a:lnTo>
                    <a:pt x="154727" y="281323"/>
                  </a:lnTo>
                  <a:lnTo>
                    <a:pt x="153677" y="283243"/>
                  </a:lnTo>
                  <a:lnTo>
                    <a:pt x="149191" y="285378"/>
                  </a:lnTo>
                  <a:lnTo>
                    <a:pt x="143353" y="277948"/>
                  </a:lnTo>
                  <a:lnTo>
                    <a:pt x="124963" y="264927"/>
                  </a:lnTo>
                  <a:lnTo>
                    <a:pt x="132960" y="262380"/>
                  </a:lnTo>
                  <a:cubicBezTo>
                    <a:pt x="143723" y="252235"/>
                    <a:pt x="134293" y="219466"/>
                    <a:pt x="106242" y="191173"/>
                  </a:cubicBezTo>
                  <a:cubicBezTo>
                    <a:pt x="78143" y="162833"/>
                    <a:pt x="44805" y="152545"/>
                    <a:pt x="34041" y="162643"/>
                  </a:cubicBezTo>
                  <a:cubicBezTo>
                    <a:pt x="23326" y="172740"/>
                    <a:pt x="32756" y="205558"/>
                    <a:pt x="60807" y="233850"/>
                  </a:cubicBezTo>
                  <a:lnTo>
                    <a:pt x="71100" y="240782"/>
                  </a:lnTo>
                  <a:lnTo>
                    <a:pt x="52573" y="237529"/>
                  </a:lnTo>
                  <a:lnTo>
                    <a:pt x="33505" y="246574"/>
                  </a:lnTo>
                  <a:lnTo>
                    <a:pt x="15596" y="223784"/>
                  </a:lnTo>
                  <a:cubicBezTo>
                    <a:pt x="-3202" y="192578"/>
                    <a:pt x="-6273" y="160214"/>
                    <a:pt x="13372" y="141781"/>
                  </a:cubicBezTo>
                  <a:cubicBezTo>
                    <a:pt x="19909" y="135625"/>
                    <a:pt x="27945" y="131978"/>
                    <a:pt x="36917" y="130569"/>
                  </a:cubicBezTo>
                  <a:close/>
                  <a:moveTo>
                    <a:pt x="161784" y="29047"/>
                  </a:moveTo>
                  <a:cubicBezTo>
                    <a:pt x="146829" y="29047"/>
                    <a:pt x="130207" y="58999"/>
                    <a:pt x="130207" y="98332"/>
                  </a:cubicBezTo>
                  <a:cubicBezTo>
                    <a:pt x="130207" y="137665"/>
                    <a:pt x="146829" y="167617"/>
                    <a:pt x="161784" y="167617"/>
                  </a:cubicBezTo>
                  <a:cubicBezTo>
                    <a:pt x="176739" y="167617"/>
                    <a:pt x="193361" y="137665"/>
                    <a:pt x="193361" y="98332"/>
                  </a:cubicBezTo>
                  <a:cubicBezTo>
                    <a:pt x="193361" y="58999"/>
                    <a:pt x="176739" y="29047"/>
                    <a:pt x="161784" y="29047"/>
                  </a:cubicBezTo>
                  <a:close/>
                  <a:moveTo>
                    <a:pt x="161784" y="0"/>
                  </a:moveTo>
                  <a:cubicBezTo>
                    <a:pt x="198172" y="0"/>
                    <a:pt x="223176" y="45095"/>
                    <a:pt x="223176" y="98332"/>
                  </a:cubicBezTo>
                  <a:cubicBezTo>
                    <a:pt x="223176" y="111641"/>
                    <a:pt x="221613" y="124442"/>
                    <a:pt x="218701" y="136156"/>
                  </a:cubicBezTo>
                  <a:lnTo>
                    <a:pt x="207621" y="163740"/>
                  </a:lnTo>
                  <a:lnTo>
                    <a:pt x="195928" y="170992"/>
                  </a:lnTo>
                  <a:lnTo>
                    <a:pt x="190730" y="177601"/>
                  </a:lnTo>
                  <a:lnTo>
                    <a:pt x="183157" y="182588"/>
                  </a:lnTo>
                  <a:lnTo>
                    <a:pt x="180215" y="175680"/>
                  </a:lnTo>
                  <a:cubicBezTo>
                    <a:pt x="177514" y="173049"/>
                    <a:pt x="173782" y="171418"/>
                    <a:pt x="169656" y="171418"/>
                  </a:cubicBezTo>
                  <a:cubicBezTo>
                    <a:pt x="161405" y="171418"/>
                    <a:pt x="154727" y="177942"/>
                    <a:pt x="154727" y="185942"/>
                  </a:cubicBezTo>
                  <a:lnTo>
                    <a:pt x="154727" y="192016"/>
                  </a:lnTo>
                  <a:lnTo>
                    <a:pt x="132929" y="177661"/>
                  </a:lnTo>
                  <a:lnTo>
                    <a:pt x="127673" y="170978"/>
                  </a:lnTo>
                  <a:lnTo>
                    <a:pt x="115931" y="163698"/>
                  </a:lnTo>
                  <a:lnTo>
                    <a:pt x="104868" y="136156"/>
                  </a:lnTo>
                  <a:cubicBezTo>
                    <a:pt x="101956" y="124442"/>
                    <a:pt x="100393" y="111641"/>
                    <a:pt x="100393" y="98332"/>
                  </a:cubicBezTo>
                  <a:cubicBezTo>
                    <a:pt x="100393" y="45095"/>
                    <a:pt x="125397" y="0"/>
                    <a:pt x="1617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6" name="任意多边形: 形状 15">
              <a:extLst>
                <a:ext uri="{FF2B5EF4-FFF2-40B4-BE49-F238E27FC236}">
                  <a16:creationId xmlns:a16="http://schemas.microsoft.com/office/drawing/2014/main" id="{727653A9-7A42-4E96-73F2-E42C07FC966C}"/>
                </a:ext>
              </a:extLst>
            </p:cNvPr>
            <p:cNvSpPr/>
            <p:nvPr/>
          </p:nvSpPr>
          <p:spPr>
            <a:xfrm>
              <a:off x="10173226" y="614368"/>
              <a:ext cx="274776"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73441" h="606722">
                  <a:moveTo>
                    <a:pt x="252168" y="374147"/>
                  </a:moveTo>
                  <a:cubicBezTo>
                    <a:pt x="197515" y="379212"/>
                    <a:pt x="185321" y="419649"/>
                    <a:pt x="182294" y="443910"/>
                  </a:cubicBezTo>
                  <a:cubicBezTo>
                    <a:pt x="207662" y="439822"/>
                    <a:pt x="248162" y="423648"/>
                    <a:pt x="252168" y="374147"/>
                  </a:cubicBezTo>
                  <a:close/>
                  <a:moveTo>
                    <a:pt x="31421" y="283143"/>
                  </a:moveTo>
                  <a:cubicBezTo>
                    <a:pt x="36495" y="332644"/>
                    <a:pt x="76995" y="348819"/>
                    <a:pt x="101294" y="352907"/>
                  </a:cubicBezTo>
                  <a:cubicBezTo>
                    <a:pt x="98268" y="329622"/>
                    <a:pt x="86074" y="288209"/>
                    <a:pt x="31421" y="283143"/>
                  </a:cubicBezTo>
                  <a:close/>
                  <a:moveTo>
                    <a:pt x="131667" y="111290"/>
                  </a:moveTo>
                  <a:cubicBezTo>
                    <a:pt x="120542" y="111290"/>
                    <a:pt x="111463" y="120355"/>
                    <a:pt x="111463" y="131463"/>
                  </a:cubicBezTo>
                  <a:cubicBezTo>
                    <a:pt x="111463" y="142571"/>
                    <a:pt x="120542" y="151724"/>
                    <a:pt x="131667" y="151724"/>
                  </a:cubicBezTo>
                  <a:cubicBezTo>
                    <a:pt x="142881" y="151724"/>
                    <a:pt x="151959" y="142571"/>
                    <a:pt x="151959" y="131463"/>
                  </a:cubicBezTo>
                  <a:cubicBezTo>
                    <a:pt x="151959" y="120355"/>
                    <a:pt x="142881" y="111290"/>
                    <a:pt x="131667" y="111290"/>
                  </a:cubicBezTo>
                  <a:close/>
                  <a:moveTo>
                    <a:pt x="131667" y="91029"/>
                  </a:moveTo>
                  <a:cubicBezTo>
                    <a:pt x="154006" y="91029"/>
                    <a:pt x="172251" y="109247"/>
                    <a:pt x="172251" y="131463"/>
                  </a:cubicBezTo>
                  <a:cubicBezTo>
                    <a:pt x="172251" y="153679"/>
                    <a:pt x="154006" y="171897"/>
                    <a:pt x="131667" y="171897"/>
                  </a:cubicBezTo>
                  <a:cubicBezTo>
                    <a:pt x="109416" y="171897"/>
                    <a:pt x="91171" y="153679"/>
                    <a:pt x="91171" y="131463"/>
                  </a:cubicBezTo>
                  <a:cubicBezTo>
                    <a:pt x="91171" y="109247"/>
                    <a:pt x="109416" y="91029"/>
                    <a:pt x="131667" y="91029"/>
                  </a:cubicBezTo>
                  <a:close/>
                  <a:moveTo>
                    <a:pt x="131647" y="20263"/>
                  </a:moveTo>
                  <a:cubicBezTo>
                    <a:pt x="118563" y="20263"/>
                    <a:pt x="108415" y="30305"/>
                    <a:pt x="108415" y="43458"/>
                  </a:cubicBezTo>
                  <a:cubicBezTo>
                    <a:pt x="108415" y="45502"/>
                    <a:pt x="109394" y="48524"/>
                    <a:pt x="109394" y="49501"/>
                  </a:cubicBezTo>
                  <a:cubicBezTo>
                    <a:pt x="111442" y="56611"/>
                    <a:pt x="108415" y="60699"/>
                    <a:pt x="105389" y="61676"/>
                  </a:cubicBezTo>
                  <a:cubicBezTo>
                    <a:pt x="101294" y="63720"/>
                    <a:pt x="96221" y="63720"/>
                    <a:pt x="93194" y="60699"/>
                  </a:cubicBezTo>
                  <a:cubicBezTo>
                    <a:pt x="88121" y="54567"/>
                    <a:pt x="81089" y="51545"/>
                    <a:pt x="76015" y="50568"/>
                  </a:cubicBezTo>
                  <a:cubicBezTo>
                    <a:pt x="68895" y="49501"/>
                    <a:pt x="62842" y="52612"/>
                    <a:pt x="57768" y="57677"/>
                  </a:cubicBezTo>
                  <a:cubicBezTo>
                    <a:pt x="52695" y="63720"/>
                    <a:pt x="49668" y="68786"/>
                    <a:pt x="50647" y="75807"/>
                  </a:cubicBezTo>
                  <a:cubicBezTo>
                    <a:pt x="51715" y="80873"/>
                    <a:pt x="54742" y="86916"/>
                    <a:pt x="60795" y="93048"/>
                  </a:cubicBezTo>
                  <a:cubicBezTo>
                    <a:pt x="63821" y="96069"/>
                    <a:pt x="63821" y="101135"/>
                    <a:pt x="61774" y="105134"/>
                  </a:cubicBezTo>
                  <a:cubicBezTo>
                    <a:pt x="60795" y="108156"/>
                    <a:pt x="56700" y="111266"/>
                    <a:pt x="49668" y="109222"/>
                  </a:cubicBezTo>
                  <a:cubicBezTo>
                    <a:pt x="48600" y="109222"/>
                    <a:pt x="44595" y="108156"/>
                    <a:pt x="43616" y="108156"/>
                  </a:cubicBezTo>
                  <a:cubicBezTo>
                    <a:pt x="30442" y="109222"/>
                    <a:pt x="20295" y="119354"/>
                    <a:pt x="20295" y="131440"/>
                  </a:cubicBezTo>
                  <a:cubicBezTo>
                    <a:pt x="20295" y="143615"/>
                    <a:pt x="30442" y="154724"/>
                    <a:pt x="43616" y="154724"/>
                  </a:cubicBezTo>
                  <a:cubicBezTo>
                    <a:pt x="45574" y="154724"/>
                    <a:pt x="48600" y="153658"/>
                    <a:pt x="49668" y="153658"/>
                  </a:cubicBezTo>
                  <a:cubicBezTo>
                    <a:pt x="56700" y="152680"/>
                    <a:pt x="60795" y="155702"/>
                    <a:pt x="61774" y="158724"/>
                  </a:cubicBezTo>
                  <a:cubicBezTo>
                    <a:pt x="63821" y="162812"/>
                    <a:pt x="62842" y="167877"/>
                    <a:pt x="59815" y="170899"/>
                  </a:cubicBezTo>
                  <a:cubicBezTo>
                    <a:pt x="54742" y="175964"/>
                    <a:pt x="51715" y="182008"/>
                    <a:pt x="50647" y="188051"/>
                  </a:cubicBezTo>
                  <a:cubicBezTo>
                    <a:pt x="49668" y="194183"/>
                    <a:pt x="51715" y="200226"/>
                    <a:pt x="57768" y="205292"/>
                  </a:cubicBezTo>
                  <a:cubicBezTo>
                    <a:pt x="69874" y="217378"/>
                    <a:pt x="84115" y="212313"/>
                    <a:pt x="93194" y="203248"/>
                  </a:cubicBezTo>
                  <a:cubicBezTo>
                    <a:pt x="95242" y="201204"/>
                    <a:pt x="97289" y="200226"/>
                    <a:pt x="100315" y="200226"/>
                  </a:cubicBezTo>
                  <a:cubicBezTo>
                    <a:pt x="102274" y="200226"/>
                    <a:pt x="103342" y="200226"/>
                    <a:pt x="105389" y="201204"/>
                  </a:cubicBezTo>
                  <a:cubicBezTo>
                    <a:pt x="108415" y="203248"/>
                    <a:pt x="111442" y="206269"/>
                    <a:pt x="110463" y="213379"/>
                  </a:cubicBezTo>
                  <a:cubicBezTo>
                    <a:pt x="110463" y="214357"/>
                    <a:pt x="109394" y="218445"/>
                    <a:pt x="109394" y="219422"/>
                  </a:cubicBezTo>
                  <a:cubicBezTo>
                    <a:pt x="109394" y="231598"/>
                    <a:pt x="119542" y="241640"/>
                    <a:pt x="132715" y="241640"/>
                  </a:cubicBezTo>
                  <a:cubicBezTo>
                    <a:pt x="145889" y="241640"/>
                    <a:pt x="156036" y="231509"/>
                    <a:pt x="156036" y="219422"/>
                  </a:cubicBezTo>
                  <a:cubicBezTo>
                    <a:pt x="156036" y="217378"/>
                    <a:pt x="154968" y="214357"/>
                    <a:pt x="154968" y="213379"/>
                  </a:cubicBezTo>
                  <a:cubicBezTo>
                    <a:pt x="153989" y="206269"/>
                    <a:pt x="157015" y="203248"/>
                    <a:pt x="160042" y="201204"/>
                  </a:cubicBezTo>
                  <a:cubicBezTo>
                    <a:pt x="164136" y="199160"/>
                    <a:pt x="169121" y="200226"/>
                    <a:pt x="172236" y="203248"/>
                  </a:cubicBezTo>
                  <a:cubicBezTo>
                    <a:pt x="175262" y="206269"/>
                    <a:pt x="191462" y="220400"/>
                    <a:pt x="206594" y="205292"/>
                  </a:cubicBezTo>
                  <a:cubicBezTo>
                    <a:pt x="211668" y="200226"/>
                    <a:pt x="214694" y="194183"/>
                    <a:pt x="213715" y="188051"/>
                  </a:cubicBezTo>
                  <a:cubicBezTo>
                    <a:pt x="212736" y="182008"/>
                    <a:pt x="209710" y="175964"/>
                    <a:pt x="204636" y="170899"/>
                  </a:cubicBezTo>
                  <a:cubicBezTo>
                    <a:pt x="201610" y="167877"/>
                    <a:pt x="200541" y="162812"/>
                    <a:pt x="202589" y="158724"/>
                  </a:cubicBezTo>
                  <a:cubicBezTo>
                    <a:pt x="204636" y="155702"/>
                    <a:pt x="207662" y="152680"/>
                    <a:pt x="214694" y="153658"/>
                  </a:cubicBezTo>
                  <a:cubicBezTo>
                    <a:pt x="215762" y="153658"/>
                    <a:pt x="219768" y="154724"/>
                    <a:pt x="220836" y="154724"/>
                  </a:cubicBezTo>
                  <a:cubicBezTo>
                    <a:pt x="232941" y="154724"/>
                    <a:pt x="243089" y="144593"/>
                    <a:pt x="243089" y="131440"/>
                  </a:cubicBezTo>
                  <a:cubicBezTo>
                    <a:pt x="243089" y="118287"/>
                    <a:pt x="232941" y="108156"/>
                    <a:pt x="220836" y="108156"/>
                  </a:cubicBezTo>
                  <a:cubicBezTo>
                    <a:pt x="218789" y="108156"/>
                    <a:pt x="215762" y="109222"/>
                    <a:pt x="214694" y="109222"/>
                  </a:cubicBezTo>
                  <a:cubicBezTo>
                    <a:pt x="207662" y="110200"/>
                    <a:pt x="204636" y="107178"/>
                    <a:pt x="202589" y="104157"/>
                  </a:cubicBezTo>
                  <a:cubicBezTo>
                    <a:pt x="200541" y="100069"/>
                    <a:pt x="201610" y="95003"/>
                    <a:pt x="204636" y="91981"/>
                  </a:cubicBezTo>
                  <a:cubicBezTo>
                    <a:pt x="208641" y="87982"/>
                    <a:pt x="212736" y="81939"/>
                    <a:pt x="212736" y="75807"/>
                  </a:cubicBezTo>
                  <a:cubicBezTo>
                    <a:pt x="213715" y="69764"/>
                    <a:pt x="210689" y="63720"/>
                    <a:pt x="205615" y="57588"/>
                  </a:cubicBezTo>
                  <a:cubicBezTo>
                    <a:pt x="200541" y="52612"/>
                    <a:pt x="194489" y="49501"/>
                    <a:pt x="188436" y="50568"/>
                  </a:cubicBezTo>
                  <a:cubicBezTo>
                    <a:pt x="182294" y="51545"/>
                    <a:pt x="176242" y="54567"/>
                    <a:pt x="171168" y="60699"/>
                  </a:cubicBezTo>
                  <a:cubicBezTo>
                    <a:pt x="168142" y="63720"/>
                    <a:pt x="163068" y="64698"/>
                    <a:pt x="159062" y="62654"/>
                  </a:cubicBezTo>
                  <a:cubicBezTo>
                    <a:pt x="156036" y="60699"/>
                    <a:pt x="152921" y="57588"/>
                    <a:pt x="153989" y="50568"/>
                  </a:cubicBezTo>
                  <a:cubicBezTo>
                    <a:pt x="153989" y="49501"/>
                    <a:pt x="154968" y="45502"/>
                    <a:pt x="154968" y="44524"/>
                  </a:cubicBezTo>
                  <a:cubicBezTo>
                    <a:pt x="154968" y="30305"/>
                    <a:pt x="144821" y="20263"/>
                    <a:pt x="131647" y="20263"/>
                  </a:cubicBezTo>
                  <a:close/>
                  <a:moveTo>
                    <a:pt x="131647" y="0"/>
                  </a:moveTo>
                  <a:cubicBezTo>
                    <a:pt x="151942" y="0"/>
                    <a:pt x="169121" y="14130"/>
                    <a:pt x="174194" y="33327"/>
                  </a:cubicBezTo>
                  <a:cubicBezTo>
                    <a:pt x="189415" y="26306"/>
                    <a:pt x="206594" y="30305"/>
                    <a:pt x="219768" y="43458"/>
                  </a:cubicBezTo>
                  <a:cubicBezTo>
                    <a:pt x="231962" y="55633"/>
                    <a:pt x="234009" y="68786"/>
                    <a:pt x="232941" y="77851"/>
                  </a:cubicBezTo>
                  <a:cubicBezTo>
                    <a:pt x="232941" y="81939"/>
                    <a:pt x="231962" y="85938"/>
                    <a:pt x="229915" y="90026"/>
                  </a:cubicBezTo>
                  <a:cubicBezTo>
                    <a:pt x="249141" y="94025"/>
                    <a:pt x="263383" y="111266"/>
                    <a:pt x="263383" y="131440"/>
                  </a:cubicBezTo>
                  <a:cubicBezTo>
                    <a:pt x="263383" y="152680"/>
                    <a:pt x="249141" y="169832"/>
                    <a:pt x="229915" y="173920"/>
                  </a:cubicBezTo>
                  <a:cubicBezTo>
                    <a:pt x="231962" y="177920"/>
                    <a:pt x="231962" y="182008"/>
                    <a:pt x="232941" y="186096"/>
                  </a:cubicBezTo>
                  <a:cubicBezTo>
                    <a:pt x="234009" y="195161"/>
                    <a:pt x="231962" y="207247"/>
                    <a:pt x="219768" y="219422"/>
                  </a:cubicBezTo>
                  <a:cubicBezTo>
                    <a:pt x="206594" y="232575"/>
                    <a:pt x="190394" y="235597"/>
                    <a:pt x="174194" y="229554"/>
                  </a:cubicBezTo>
                  <a:cubicBezTo>
                    <a:pt x="171079" y="244662"/>
                    <a:pt x="159686" y="256570"/>
                    <a:pt x="144732" y="261014"/>
                  </a:cubicBezTo>
                  <a:cubicBezTo>
                    <a:pt x="153455" y="308827"/>
                    <a:pt x="154256" y="387566"/>
                    <a:pt x="151586" y="462307"/>
                  </a:cubicBezTo>
                  <a:lnTo>
                    <a:pt x="162178" y="451109"/>
                  </a:lnTo>
                  <a:cubicBezTo>
                    <a:pt x="163602" y="405518"/>
                    <a:pt x="190483" y="353884"/>
                    <a:pt x="263383" y="353884"/>
                  </a:cubicBezTo>
                  <a:cubicBezTo>
                    <a:pt x="269436" y="353884"/>
                    <a:pt x="273441" y="357972"/>
                    <a:pt x="273441" y="364015"/>
                  </a:cubicBezTo>
                  <a:cubicBezTo>
                    <a:pt x="273441" y="433868"/>
                    <a:pt x="218255" y="462040"/>
                    <a:pt x="178823" y="464884"/>
                  </a:cubicBezTo>
                  <a:cubicBezTo>
                    <a:pt x="174639" y="471816"/>
                    <a:pt x="165026" y="484969"/>
                    <a:pt x="150161" y="495100"/>
                  </a:cubicBezTo>
                  <a:cubicBezTo>
                    <a:pt x="148292" y="533581"/>
                    <a:pt x="145622" y="569396"/>
                    <a:pt x="142862" y="597568"/>
                  </a:cubicBezTo>
                  <a:cubicBezTo>
                    <a:pt x="140815" y="602634"/>
                    <a:pt x="136721" y="606722"/>
                    <a:pt x="131647" y="606722"/>
                  </a:cubicBezTo>
                  <a:cubicBezTo>
                    <a:pt x="125594" y="605656"/>
                    <a:pt x="120521" y="601656"/>
                    <a:pt x="121589" y="595613"/>
                  </a:cubicBezTo>
                  <a:cubicBezTo>
                    <a:pt x="127108" y="541313"/>
                    <a:pt x="131469" y="465417"/>
                    <a:pt x="131736" y="396453"/>
                  </a:cubicBezTo>
                  <a:cubicBezTo>
                    <a:pt x="122657" y="383567"/>
                    <a:pt x="114023" y="377079"/>
                    <a:pt x="109840" y="374147"/>
                  </a:cubicBezTo>
                  <a:cubicBezTo>
                    <a:pt x="70319" y="373436"/>
                    <a:pt x="10147" y="345886"/>
                    <a:pt x="10147" y="273012"/>
                  </a:cubicBezTo>
                  <a:cubicBezTo>
                    <a:pt x="10147" y="266968"/>
                    <a:pt x="14242" y="262880"/>
                    <a:pt x="20295" y="262880"/>
                  </a:cubicBezTo>
                  <a:cubicBezTo>
                    <a:pt x="91681" y="262880"/>
                    <a:pt x="119008" y="312470"/>
                    <a:pt x="121411" y="357439"/>
                  </a:cubicBezTo>
                  <a:cubicBezTo>
                    <a:pt x="124081" y="359305"/>
                    <a:pt x="127642" y="361971"/>
                    <a:pt x="131558" y="365704"/>
                  </a:cubicBezTo>
                  <a:cubicBezTo>
                    <a:pt x="130935" y="324646"/>
                    <a:pt x="128621" y="287942"/>
                    <a:pt x="123814" y="262258"/>
                  </a:cubicBezTo>
                  <a:cubicBezTo>
                    <a:pt x="106279" y="259237"/>
                    <a:pt x="92660" y="246350"/>
                    <a:pt x="89189" y="229554"/>
                  </a:cubicBezTo>
                  <a:cubicBezTo>
                    <a:pt x="73968" y="235597"/>
                    <a:pt x="56700" y="233553"/>
                    <a:pt x="42547" y="219422"/>
                  </a:cubicBezTo>
                  <a:cubicBezTo>
                    <a:pt x="30442" y="207247"/>
                    <a:pt x="28395" y="194183"/>
                    <a:pt x="29374" y="185029"/>
                  </a:cubicBezTo>
                  <a:cubicBezTo>
                    <a:pt x="29374" y="181030"/>
                    <a:pt x="31421" y="176942"/>
                    <a:pt x="32400" y="173920"/>
                  </a:cubicBezTo>
                  <a:cubicBezTo>
                    <a:pt x="14242" y="169832"/>
                    <a:pt x="0" y="152680"/>
                    <a:pt x="0" y="131440"/>
                  </a:cubicBezTo>
                  <a:cubicBezTo>
                    <a:pt x="0" y="111266"/>
                    <a:pt x="14242" y="93048"/>
                    <a:pt x="33468" y="88960"/>
                  </a:cubicBezTo>
                  <a:cubicBezTo>
                    <a:pt x="32400" y="85938"/>
                    <a:pt x="31421" y="81939"/>
                    <a:pt x="30442" y="77851"/>
                  </a:cubicBezTo>
                  <a:cubicBezTo>
                    <a:pt x="29374" y="68786"/>
                    <a:pt x="30442" y="55633"/>
                    <a:pt x="43616" y="43458"/>
                  </a:cubicBezTo>
                  <a:cubicBezTo>
                    <a:pt x="55721" y="31371"/>
                    <a:pt x="68895" y="29327"/>
                    <a:pt x="77974" y="30305"/>
                  </a:cubicBezTo>
                  <a:cubicBezTo>
                    <a:pt x="82068" y="30305"/>
                    <a:pt x="86074" y="32349"/>
                    <a:pt x="90168" y="33327"/>
                  </a:cubicBezTo>
                  <a:cubicBezTo>
                    <a:pt x="94174" y="14130"/>
                    <a:pt x="111442" y="0"/>
                    <a:pt x="13164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任意多边形: 形状 16">
              <a:extLst>
                <a:ext uri="{FF2B5EF4-FFF2-40B4-BE49-F238E27FC236}">
                  <a16:creationId xmlns:a16="http://schemas.microsoft.com/office/drawing/2014/main" id="{78D6CD6E-4058-9C31-69D5-A05A388DAA0A}"/>
                </a:ext>
              </a:extLst>
            </p:cNvPr>
            <p:cNvSpPr/>
            <p:nvPr/>
          </p:nvSpPr>
          <p:spPr>
            <a:xfrm>
              <a:off x="9306309" y="614368"/>
              <a:ext cx="502165" cy="609685"/>
            </a:xfrm>
            <a:custGeom>
              <a:avLst/>
              <a:gdLst>
                <a:gd name="connsiteX0" fmla="*/ 230970 w 501664"/>
                <a:gd name="connsiteY0" fmla="*/ 548396 h 609076"/>
                <a:gd name="connsiteX1" fmla="*/ 230970 w 501664"/>
                <a:gd name="connsiteY1" fmla="*/ 568117 h 609076"/>
                <a:gd name="connsiteX2" fmla="*/ 271227 w 501664"/>
                <a:gd name="connsiteY2" fmla="*/ 568117 h 609076"/>
                <a:gd name="connsiteX3" fmla="*/ 271227 w 501664"/>
                <a:gd name="connsiteY3" fmla="*/ 548396 h 609076"/>
                <a:gd name="connsiteX4" fmla="*/ 230970 w 501664"/>
                <a:gd name="connsiteY4" fmla="*/ 507437 h 609076"/>
                <a:gd name="connsiteX5" fmla="*/ 230970 w 501664"/>
                <a:gd name="connsiteY5" fmla="*/ 527916 h 609076"/>
                <a:gd name="connsiteX6" fmla="*/ 271227 w 501664"/>
                <a:gd name="connsiteY6" fmla="*/ 527916 h 609076"/>
                <a:gd name="connsiteX7" fmla="*/ 271227 w 501664"/>
                <a:gd name="connsiteY7" fmla="*/ 507437 h 609076"/>
                <a:gd name="connsiteX8" fmla="*/ 230970 w 501664"/>
                <a:gd name="connsiteY8" fmla="*/ 467236 h 609076"/>
                <a:gd name="connsiteX9" fmla="*/ 230970 w 501664"/>
                <a:gd name="connsiteY9" fmla="*/ 487716 h 609076"/>
                <a:gd name="connsiteX10" fmla="*/ 271227 w 501664"/>
                <a:gd name="connsiteY10" fmla="*/ 487716 h 609076"/>
                <a:gd name="connsiteX11" fmla="*/ 271227 w 501664"/>
                <a:gd name="connsiteY11" fmla="*/ 467236 h 609076"/>
                <a:gd name="connsiteX12" fmla="*/ 230970 w 501664"/>
                <a:gd name="connsiteY12" fmla="*/ 427036 h 609076"/>
                <a:gd name="connsiteX13" fmla="*/ 230970 w 501664"/>
                <a:gd name="connsiteY13" fmla="*/ 446757 h 609076"/>
                <a:gd name="connsiteX14" fmla="*/ 271227 w 501664"/>
                <a:gd name="connsiteY14" fmla="*/ 446757 h 609076"/>
                <a:gd name="connsiteX15" fmla="*/ 271227 w 501664"/>
                <a:gd name="connsiteY15" fmla="*/ 427036 h 609076"/>
                <a:gd name="connsiteX16" fmla="*/ 291736 w 501664"/>
                <a:gd name="connsiteY16" fmla="*/ 409590 h 609076"/>
                <a:gd name="connsiteX17" fmla="*/ 291736 w 501664"/>
                <a:gd name="connsiteY17" fmla="*/ 490750 h 609076"/>
                <a:gd name="connsiteX18" fmla="*/ 402634 w 501664"/>
                <a:gd name="connsiteY18" fmla="*/ 533226 h 609076"/>
                <a:gd name="connsiteX19" fmla="*/ 387443 w 501664"/>
                <a:gd name="connsiteY19" fmla="*/ 434621 h 609076"/>
                <a:gd name="connsiteX20" fmla="*/ 210461 w 501664"/>
                <a:gd name="connsiteY20" fmla="*/ 409590 h 609076"/>
                <a:gd name="connsiteX21" fmla="*/ 113995 w 501664"/>
                <a:gd name="connsiteY21" fmla="*/ 434621 h 609076"/>
                <a:gd name="connsiteX22" fmla="*/ 98804 w 501664"/>
                <a:gd name="connsiteY22" fmla="*/ 533226 h 609076"/>
                <a:gd name="connsiteX23" fmla="*/ 210461 w 501664"/>
                <a:gd name="connsiteY23" fmla="*/ 490750 h 609076"/>
                <a:gd name="connsiteX24" fmla="*/ 230970 w 501664"/>
                <a:gd name="connsiteY24" fmla="*/ 386077 h 609076"/>
                <a:gd name="connsiteX25" fmla="*/ 230970 w 501664"/>
                <a:gd name="connsiteY25" fmla="*/ 406556 h 609076"/>
                <a:gd name="connsiteX26" fmla="*/ 271227 w 501664"/>
                <a:gd name="connsiteY26" fmla="*/ 406556 h 609076"/>
                <a:gd name="connsiteX27" fmla="*/ 271227 w 501664"/>
                <a:gd name="connsiteY27" fmla="*/ 386077 h 609076"/>
                <a:gd name="connsiteX28" fmla="*/ 291736 w 501664"/>
                <a:gd name="connsiteY28" fmla="*/ 345876 h 609076"/>
                <a:gd name="connsiteX29" fmla="*/ 291736 w 501664"/>
                <a:gd name="connsiteY29" fmla="*/ 388352 h 609076"/>
                <a:gd name="connsiteX30" fmla="*/ 384404 w 501664"/>
                <a:gd name="connsiteY30" fmla="*/ 413383 h 609076"/>
                <a:gd name="connsiteX31" fmla="*/ 373770 w 501664"/>
                <a:gd name="connsiteY31" fmla="*/ 345876 h 609076"/>
                <a:gd name="connsiteX32" fmla="*/ 301611 w 501664"/>
                <a:gd name="connsiteY32" fmla="*/ 345876 h 609076"/>
                <a:gd name="connsiteX33" fmla="*/ 230970 w 501664"/>
                <a:gd name="connsiteY33" fmla="*/ 345876 h 609076"/>
                <a:gd name="connsiteX34" fmla="*/ 230970 w 501664"/>
                <a:gd name="connsiteY34" fmla="*/ 366356 h 609076"/>
                <a:gd name="connsiteX35" fmla="*/ 271227 w 501664"/>
                <a:gd name="connsiteY35" fmla="*/ 366356 h 609076"/>
                <a:gd name="connsiteX36" fmla="*/ 271227 w 501664"/>
                <a:gd name="connsiteY36" fmla="*/ 345876 h 609076"/>
                <a:gd name="connsiteX37" fmla="*/ 127668 w 501664"/>
                <a:gd name="connsiteY37" fmla="*/ 345876 h 609076"/>
                <a:gd name="connsiteX38" fmla="*/ 117793 w 501664"/>
                <a:gd name="connsiteY38" fmla="*/ 413383 h 609076"/>
                <a:gd name="connsiteX39" fmla="*/ 210461 w 501664"/>
                <a:gd name="connsiteY39" fmla="*/ 388352 h 609076"/>
                <a:gd name="connsiteX40" fmla="*/ 210461 w 501664"/>
                <a:gd name="connsiteY40" fmla="*/ 345876 h 609076"/>
                <a:gd name="connsiteX41" fmla="*/ 200587 w 501664"/>
                <a:gd name="connsiteY41" fmla="*/ 345876 h 609076"/>
                <a:gd name="connsiteX42" fmla="*/ 230555 w 501664"/>
                <a:gd name="connsiteY42" fmla="*/ 264757 h 609076"/>
                <a:gd name="connsiteX43" fmla="*/ 240851 w 501664"/>
                <a:gd name="connsiteY43" fmla="*/ 274992 h 609076"/>
                <a:gd name="connsiteX44" fmla="*/ 230555 w 501664"/>
                <a:gd name="connsiteY44" fmla="*/ 285227 h 609076"/>
                <a:gd name="connsiteX45" fmla="*/ 220336 w 501664"/>
                <a:gd name="connsiteY45" fmla="*/ 275069 h 609076"/>
                <a:gd name="connsiteX46" fmla="*/ 220336 w 501664"/>
                <a:gd name="connsiteY46" fmla="*/ 274915 h 609076"/>
                <a:gd name="connsiteX47" fmla="*/ 220336 w 501664"/>
                <a:gd name="connsiteY47" fmla="*/ 224516 h 609076"/>
                <a:gd name="connsiteX48" fmla="*/ 220336 w 501664"/>
                <a:gd name="connsiteY48" fmla="*/ 274915 h 609076"/>
                <a:gd name="connsiteX49" fmla="*/ 220259 w 501664"/>
                <a:gd name="connsiteY49" fmla="*/ 274992 h 609076"/>
                <a:gd name="connsiteX50" fmla="*/ 220336 w 501664"/>
                <a:gd name="connsiteY50" fmla="*/ 275069 h 609076"/>
                <a:gd name="connsiteX51" fmla="*/ 220336 w 501664"/>
                <a:gd name="connsiteY51" fmla="*/ 275336 h 609076"/>
                <a:gd name="connsiteX52" fmla="*/ 220336 w 501664"/>
                <a:gd name="connsiteY52" fmla="*/ 325397 h 609076"/>
                <a:gd name="connsiteX53" fmla="*/ 281102 w 501664"/>
                <a:gd name="connsiteY53" fmla="*/ 325397 h 609076"/>
                <a:gd name="connsiteX54" fmla="*/ 281102 w 501664"/>
                <a:gd name="connsiteY54" fmla="*/ 224516 h 609076"/>
                <a:gd name="connsiteX55" fmla="*/ 402634 w 501664"/>
                <a:gd name="connsiteY55" fmla="*/ 82677 h 609076"/>
                <a:gd name="connsiteX56" fmla="*/ 402634 w 501664"/>
                <a:gd name="connsiteY56" fmla="*/ 110741 h 609076"/>
                <a:gd name="connsiteX57" fmla="*/ 443652 w 501664"/>
                <a:gd name="connsiteY57" fmla="*/ 140323 h 609076"/>
                <a:gd name="connsiteX58" fmla="*/ 443652 w 501664"/>
                <a:gd name="connsiteY58" fmla="*/ 82677 h 609076"/>
                <a:gd name="connsiteX59" fmla="*/ 249959 w 501664"/>
                <a:gd name="connsiteY59" fmla="*/ 74333 h 609076"/>
                <a:gd name="connsiteX60" fmla="*/ 179319 w 501664"/>
                <a:gd name="connsiteY60" fmla="*/ 123636 h 609076"/>
                <a:gd name="connsiteX61" fmla="*/ 200587 w 501664"/>
                <a:gd name="connsiteY61" fmla="*/ 123636 h 609076"/>
                <a:gd name="connsiteX62" fmla="*/ 210461 w 501664"/>
                <a:gd name="connsiteY62" fmla="*/ 133496 h 609076"/>
                <a:gd name="connsiteX63" fmla="*/ 200587 w 501664"/>
                <a:gd name="connsiteY63" fmla="*/ 143357 h 609076"/>
                <a:gd name="connsiteX64" fmla="*/ 149695 w 501664"/>
                <a:gd name="connsiteY64" fmla="*/ 143357 h 609076"/>
                <a:gd name="connsiteX65" fmla="*/ 105640 w 501664"/>
                <a:gd name="connsiteY65" fmla="*/ 173697 h 609076"/>
                <a:gd name="connsiteX66" fmla="*/ 149695 w 501664"/>
                <a:gd name="connsiteY66" fmla="*/ 173697 h 609076"/>
                <a:gd name="connsiteX67" fmla="*/ 159570 w 501664"/>
                <a:gd name="connsiteY67" fmla="*/ 184316 h 609076"/>
                <a:gd name="connsiteX68" fmla="*/ 149695 w 501664"/>
                <a:gd name="connsiteY68" fmla="*/ 194176 h 609076"/>
                <a:gd name="connsiteX69" fmla="*/ 98804 w 501664"/>
                <a:gd name="connsiteY69" fmla="*/ 194176 h 609076"/>
                <a:gd name="connsiteX70" fmla="*/ 98804 w 501664"/>
                <a:gd name="connsiteY70" fmla="*/ 224516 h 609076"/>
                <a:gd name="connsiteX71" fmla="*/ 170204 w 501664"/>
                <a:gd name="connsiteY71" fmla="*/ 224516 h 609076"/>
                <a:gd name="connsiteX72" fmla="*/ 180078 w 501664"/>
                <a:gd name="connsiteY72" fmla="*/ 234377 h 609076"/>
                <a:gd name="connsiteX73" fmla="*/ 170204 w 501664"/>
                <a:gd name="connsiteY73" fmla="*/ 244996 h 609076"/>
                <a:gd name="connsiteX74" fmla="*/ 98804 w 501664"/>
                <a:gd name="connsiteY74" fmla="*/ 244996 h 609076"/>
                <a:gd name="connsiteX75" fmla="*/ 98804 w 501664"/>
                <a:gd name="connsiteY75" fmla="*/ 275336 h 609076"/>
                <a:gd name="connsiteX76" fmla="*/ 149695 w 501664"/>
                <a:gd name="connsiteY76" fmla="*/ 275336 h 609076"/>
                <a:gd name="connsiteX77" fmla="*/ 159570 w 501664"/>
                <a:gd name="connsiteY77" fmla="*/ 285196 h 609076"/>
                <a:gd name="connsiteX78" fmla="*/ 149695 w 501664"/>
                <a:gd name="connsiteY78" fmla="*/ 295057 h 609076"/>
                <a:gd name="connsiteX79" fmla="*/ 98804 w 501664"/>
                <a:gd name="connsiteY79" fmla="*/ 295057 h 609076"/>
                <a:gd name="connsiteX80" fmla="*/ 98804 w 501664"/>
                <a:gd name="connsiteY80" fmla="*/ 325397 h 609076"/>
                <a:gd name="connsiteX81" fmla="*/ 200587 w 501664"/>
                <a:gd name="connsiteY81" fmla="*/ 325397 h 609076"/>
                <a:gd name="connsiteX82" fmla="*/ 200587 w 501664"/>
                <a:gd name="connsiteY82" fmla="*/ 204037 h 609076"/>
                <a:gd name="connsiteX83" fmla="*/ 301611 w 501664"/>
                <a:gd name="connsiteY83" fmla="*/ 204037 h 609076"/>
                <a:gd name="connsiteX84" fmla="*/ 301611 w 501664"/>
                <a:gd name="connsiteY84" fmla="*/ 325397 h 609076"/>
                <a:gd name="connsiteX85" fmla="*/ 402634 w 501664"/>
                <a:gd name="connsiteY85" fmla="*/ 325397 h 609076"/>
                <a:gd name="connsiteX86" fmla="*/ 402634 w 501664"/>
                <a:gd name="connsiteY86" fmla="*/ 295057 h 609076"/>
                <a:gd name="connsiteX87" fmla="*/ 331994 w 501664"/>
                <a:gd name="connsiteY87" fmla="*/ 295057 h 609076"/>
                <a:gd name="connsiteX88" fmla="*/ 322119 w 501664"/>
                <a:gd name="connsiteY88" fmla="*/ 285196 h 609076"/>
                <a:gd name="connsiteX89" fmla="*/ 331994 w 501664"/>
                <a:gd name="connsiteY89" fmla="*/ 275336 h 609076"/>
                <a:gd name="connsiteX90" fmla="*/ 402634 w 501664"/>
                <a:gd name="connsiteY90" fmla="*/ 275336 h 609076"/>
                <a:gd name="connsiteX91" fmla="*/ 402634 w 501664"/>
                <a:gd name="connsiteY91" fmla="*/ 244996 h 609076"/>
                <a:gd name="connsiteX92" fmla="*/ 352502 w 501664"/>
                <a:gd name="connsiteY92" fmla="*/ 244996 h 609076"/>
                <a:gd name="connsiteX93" fmla="*/ 341868 w 501664"/>
                <a:gd name="connsiteY93" fmla="*/ 234377 h 609076"/>
                <a:gd name="connsiteX94" fmla="*/ 352502 w 501664"/>
                <a:gd name="connsiteY94" fmla="*/ 224516 h 609076"/>
                <a:gd name="connsiteX95" fmla="*/ 402634 w 501664"/>
                <a:gd name="connsiteY95" fmla="*/ 224516 h 609076"/>
                <a:gd name="connsiteX96" fmla="*/ 402634 w 501664"/>
                <a:gd name="connsiteY96" fmla="*/ 194176 h 609076"/>
                <a:gd name="connsiteX97" fmla="*/ 311485 w 501664"/>
                <a:gd name="connsiteY97" fmla="*/ 194176 h 609076"/>
                <a:gd name="connsiteX98" fmla="*/ 301611 w 501664"/>
                <a:gd name="connsiteY98" fmla="*/ 184316 h 609076"/>
                <a:gd name="connsiteX99" fmla="*/ 311485 w 501664"/>
                <a:gd name="connsiteY99" fmla="*/ 173697 h 609076"/>
                <a:gd name="connsiteX100" fmla="*/ 386683 w 501664"/>
                <a:gd name="connsiteY100" fmla="*/ 173697 h 609076"/>
                <a:gd name="connsiteX101" fmla="*/ 344906 w 501664"/>
                <a:gd name="connsiteY101" fmla="*/ 143357 h 609076"/>
                <a:gd name="connsiteX102" fmla="*/ 341868 w 501664"/>
                <a:gd name="connsiteY102" fmla="*/ 143357 h 609076"/>
                <a:gd name="connsiteX103" fmla="*/ 271227 w 501664"/>
                <a:gd name="connsiteY103" fmla="*/ 143357 h 609076"/>
                <a:gd name="connsiteX104" fmla="*/ 261353 w 501664"/>
                <a:gd name="connsiteY104" fmla="*/ 133496 h 609076"/>
                <a:gd name="connsiteX105" fmla="*/ 271227 w 501664"/>
                <a:gd name="connsiteY105" fmla="*/ 123636 h 609076"/>
                <a:gd name="connsiteX106" fmla="*/ 317562 w 501664"/>
                <a:gd name="connsiteY106" fmla="*/ 123636 h 609076"/>
                <a:gd name="connsiteX107" fmla="*/ 250719 w 501664"/>
                <a:gd name="connsiteY107" fmla="*/ 24272 h 609076"/>
                <a:gd name="connsiteX108" fmla="*/ 21327 w 501664"/>
                <a:gd name="connsiteY108" fmla="*/ 183557 h 609076"/>
                <a:gd name="connsiteX109" fmla="*/ 31201 w 501664"/>
                <a:gd name="connsiteY109" fmla="*/ 201003 h 609076"/>
                <a:gd name="connsiteX110" fmla="*/ 79055 w 501664"/>
                <a:gd name="connsiteY110" fmla="*/ 168387 h 609076"/>
                <a:gd name="connsiteX111" fmla="*/ 250719 w 501664"/>
                <a:gd name="connsiteY111" fmla="*/ 49303 h 609076"/>
                <a:gd name="connsiteX112" fmla="*/ 423143 w 501664"/>
                <a:gd name="connsiteY112" fmla="*/ 175214 h 609076"/>
                <a:gd name="connsiteX113" fmla="*/ 470237 w 501664"/>
                <a:gd name="connsiteY113" fmla="*/ 210105 h 609076"/>
                <a:gd name="connsiteX114" fmla="*/ 480871 w 501664"/>
                <a:gd name="connsiteY114" fmla="*/ 191901 h 609076"/>
                <a:gd name="connsiteX115" fmla="*/ 463401 w 501664"/>
                <a:gd name="connsiteY115" fmla="*/ 179765 h 609076"/>
                <a:gd name="connsiteX116" fmla="*/ 388962 w 501664"/>
                <a:gd name="connsiteY116" fmla="*/ 125153 h 609076"/>
                <a:gd name="connsiteX117" fmla="*/ 402640 w 501664"/>
                <a:gd name="connsiteY117" fmla="*/ 12184 h 609076"/>
                <a:gd name="connsiteX118" fmla="*/ 413253 w 501664"/>
                <a:gd name="connsiteY118" fmla="*/ 22044 h 609076"/>
                <a:gd name="connsiteX119" fmla="*/ 413253 w 501664"/>
                <a:gd name="connsiteY119" fmla="*/ 32662 h 609076"/>
                <a:gd name="connsiteX120" fmla="*/ 402640 w 501664"/>
                <a:gd name="connsiteY120" fmla="*/ 42522 h 609076"/>
                <a:gd name="connsiteX121" fmla="*/ 392784 w 501664"/>
                <a:gd name="connsiteY121" fmla="*/ 32662 h 609076"/>
                <a:gd name="connsiteX122" fmla="*/ 392784 w 501664"/>
                <a:gd name="connsiteY122" fmla="*/ 22044 h 609076"/>
                <a:gd name="connsiteX123" fmla="*/ 402640 w 501664"/>
                <a:gd name="connsiteY123" fmla="*/ 12184 h 609076"/>
                <a:gd name="connsiteX124" fmla="*/ 432978 w 501664"/>
                <a:gd name="connsiteY124" fmla="*/ 2315 h 609076"/>
                <a:gd name="connsiteX125" fmla="*/ 443591 w 501664"/>
                <a:gd name="connsiteY125" fmla="*/ 12178 h 609076"/>
                <a:gd name="connsiteX126" fmla="*/ 443591 w 501664"/>
                <a:gd name="connsiteY126" fmla="*/ 42528 h 609076"/>
                <a:gd name="connsiteX127" fmla="*/ 432978 w 501664"/>
                <a:gd name="connsiteY127" fmla="*/ 52391 h 609076"/>
                <a:gd name="connsiteX128" fmla="*/ 423122 w 501664"/>
                <a:gd name="connsiteY128" fmla="*/ 42528 h 609076"/>
                <a:gd name="connsiteX129" fmla="*/ 423122 w 501664"/>
                <a:gd name="connsiteY129" fmla="*/ 12178 h 609076"/>
                <a:gd name="connsiteX130" fmla="*/ 432978 w 501664"/>
                <a:gd name="connsiteY130" fmla="*/ 2315 h 609076"/>
                <a:gd name="connsiteX131" fmla="*/ 250719 w 501664"/>
                <a:gd name="connsiteY131" fmla="*/ 0 h 609076"/>
                <a:gd name="connsiteX132" fmla="*/ 257555 w 501664"/>
                <a:gd name="connsiteY132" fmla="*/ 4551 h 609076"/>
                <a:gd name="connsiteX133" fmla="*/ 382885 w 501664"/>
                <a:gd name="connsiteY133" fmla="*/ 95571 h 609076"/>
                <a:gd name="connsiteX134" fmla="*/ 382885 w 501664"/>
                <a:gd name="connsiteY134" fmla="*/ 62956 h 609076"/>
                <a:gd name="connsiteX135" fmla="*/ 463401 w 501664"/>
                <a:gd name="connsiteY135" fmla="*/ 62956 h 609076"/>
                <a:gd name="connsiteX136" fmla="*/ 463401 w 501664"/>
                <a:gd name="connsiteY136" fmla="*/ 154734 h 609076"/>
                <a:gd name="connsiteX137" fmla="*/ 494543 w 501664"/>
                <a:gd name="connsiteY137" fmla="*/ 177489 h 609076"/>
                <a:gd name="connsiteX138" fmla="*/ 499101 w 501664"/>
                <a:gd name="connsiteY138" fmla="*/ 200244 h 609076"/>
                <a:gd name="connsiteX139" fmla="*/ 486188 w 501664"/>
                <a:gd name="connsiteY139" fmla="*/ 222999 h 609076"/>
                <a:gd name="connsiteX140" fmla="*/ 474794 w 501664"/>
                <a:gd name="connsiteY140" fmla="*/ 231343 h 609076"/>
                <a:gd name="connsiteX141" fmla="*/ 470996 w 501664"/>
                <a:gd name="connsiteY141" fmla="*/ 231343 h 609076"/>
                <a:gd name="connsiteX142" fmla="*/ 461122 w 501664"/>
                <a:gd name="connsiteY142" fmla="*/ 228309 h 609076"/>
                <a:gd name="connsiteX143" fmla="*/ 423143 w 501664"/>
                <a:gd name="connsiteY143" fmla="*/ 200244 h 609076"/>
                <a:gd name="connsiteX144" fmla="*/ 423143 w 501664"/>
                <a:gd name="connsiteY144" fmla="*/ 345876 h 609076"/>
                <a:gd name="connsiteX145" fmla="*/ 394279 w 501664"/>
                <a:gd name="connsiteY145" fmla="*/ 345876 h 609076"/>
                <a:gd name="connsiteX146" fmla="*/ 406432 w 501664"/>
                <a:gd name="connsiteY146" fmla="*/ 425519 h 609076"/>
                <a:gd name="connsiteX147" fmla="*/ 431498 w 501664"/>
                <a:gd name="connsiteY147" fmla="*/ 588597 h 609076"/>
                <a:gd name="connsiteX148" fmla="*/ 443652 w 501664"/>
                <a:gd name="connsiteY148" fmla="*/ 588597 h 609076"/>
                <a:gd name="connsiteX149" fmla="*/ 453526 w 501664"/>
                <a:gd name="connsiteY149" fmla="*/ 598457 h 609076"/>
                <a:gd name="connsiteX150" fmla="*/ 443652 w 501664"/>
                <a:gd name="connsiteY150" fmla="*/ 609076 h 609076"/>
                <a:gd name="connsiteX151" fmla="*/ 402634 w 501664"/>
                <a:gd name="connsiteY151" fmla="*/ 609076 h 609076"/>
                <a:gd name="connsiteX152" fmla="*/ 392760 w 501664"/>
                <a:gd name="connsiteY152" fmla="*/ 598457 h 609076"/>
                <a:gd name="connsiteX153" fmla="*/ 402634 w 501664"/>
                <a:gd name="connsiteY153" fmla="*/ 588597 h 609076"/>
                <a:gd name="connsiteX154" fmla="*/ 410990 w 501664"/>
                <a:gd name="connsiteY154" fmla="*/ 588597 h 609076"/>
                <a:gd name="connsiteX155" fmla="*/ 406432 w 501664"/>
                <a:gd name="connsiteY155" fmla="*/ 556739 h 609076"/>
                <a:gd name="connsiteX156" fmla="*/ 291736 w 501664"/>
                <a:gd name="connsiteY156" fmla="*/ 511988 h 609076"/>
                <a:gd name="connsiteX157" fmla="*/ 291736 w 501664"/>
                <a:gd name="connsiteY157" fmla="*/ 609076 h 609076"/>
                <a:gd name="connsiteX158" fmla="*/ 271227 w 501664"/>
                <a:gd name="connsiteY158" fmla="*/ 609076 h 609076"/>
                <a:gd name="connsiteX159" fmla="*/ 271227 w 501664"/>
                <a:gd name="connsiteY159" fmla="*/ 588597 h 609076"/>
                <a:gd name="connsiteX160" fmla="*/ 230970 w 501664"/>
                <a:gd name="connsiteY160" fmla="*/ 588597 h 609076"/>
                <a:gd name="connsiteX161" fmla="*/ 230970 w 501664"/>
                <a:gd name="connsiteY161" fmla="*/ 609076 h 609076"/>
                <a:gd name="connsiteX162" fmla="*/ 210461 w 501664"/>
                <a:gd name="connsiteY162" fmla="*/ 609076 h 609076"/>
                <a:gd name="connsiteX163" fmla="*/ 210461 w 501664"/>
                <a:gd name="connsiteY163" fmla="*/ 511988 h 609076"/>
                <a:gd name="connsiteX164" fmla="*/ 95765 w 501664"/>
                <a:gd name="connsiteY164" fmla="*/ 556739 h 609076"/>
                <a:gd name="connsiteX165" fmla="*/ 90448 w 501664"/>
                <a:gd name="connsiteY165" fmla="*/ 588597 h 609076"/>
                <a:gd name="connsiteX166" fmla="*/ 98804 w 501664"/>
                <a:gd name="connsiteY166" fmla="*/ 588597 h 609076"/>
                <a:gd name="connsiteX167" fmla="*/ 109438 w 501664"/>
                <a:gd name="connsiteY167" fmla="*/ 598457 h 609076"/>
                <a:gd name="connsiteX168" fmla="*/ 98804 w 501664"/>
                <a:gd name="connsiteY168" fmla="*/ 609076 h 609076"/>
                <a:gd name="connsiteX169" fmla="*/ 58546 w 501664"/>
                <a:gd name="connsiteY169" fmla="*/ 609076 h 609076"/>
                <a:gd name="connsiteX170" fmla="*/ 48672 w 501664"/>
                <a:gd name="connsiteY170" fmla="*/ 598457 h 609076"/>
                <a:gd name="connsiteX171" fmla="*/ 58546 w 501664"/>
                <a:gd name="connsiteY171" fmla="*/ 588597 h 609076"/>
                <a:gd name="connsiteX172" fmla="*/ 69940 w 501664"/>
                <a:gd name="connsiteY172" fmla="*/ 588597 h 609076"/>
                <a:gd name="connsiteX173" fmla="*/ 95006 w 501664"/>
                <a:gd name="connsiteY173" fmla="*/ 425519 h 609076"/>
                <a:gd name="connsiteX174" fmla="*/ 107159 w 501664"/>
                <a:gd name="connsiteY174" fmla="*/ 345876 h 609076"/>
                <a:gd name="connsiteX175" fmla="*/ 79055 w 501664"/>
                <a:gd name="connsiteY175" fmla="*/ 345876 h 609076"/>
                <a:gd name="connsiteX176" fmla="*/ 79055 w 501664"/>
                <a:gd name="connsiteY176" fmla="*/ 192659 h 609076"/>
                <a:gd name="connsiteX177" fmla="*/ 40316 w 501664"/>
                <a:gd name="connsiteY177" fmla="*/ 219207 h 609076"/>
                <a:gd name="connsiteX178" fmla="*/ 26644 w 501664"/>
                <a:gd name="connsiteY178" fmla="*/ 222241 h 609076"/>
                <a:gd name="connsiteX179" fmla="*/ 15250 w 501664"/>
                <a:gd name="connsiteY179" fmla="*/ 213897 h 609076"/>
                <a:gd name="connsiteX180" fmla="*/ 2337 w 501664"/>
                <a:gd name="connsiteY180" fmla="*/ 191142 h 609076"/>
                <a:gd name="connsiteX181" fmla="*/ 7654 w 501664"/>
                <a:gd name="connsiteY181" fmla="*/ 168387 h 60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01664" h="609076">
                  <a:moveTo>
                    <a:pt x="230970" y="548396"/>
                  </a:moveTo>
                  <a:lnTo>
                    <a:pt x="230970" y="568117"/>
                  </a:lnTo>
                  <a:lnTo>
                    <a:pt x="271227" y="568117"/>
                  </a:lnTo>
                  <a:lnTo>
                    <a:pt x="271227" y="548396"/>
                  </a:lnTo>
                  <a:close/>
                  <a:moveTo>
                    <a:pt x="230970" y="507437"/>
                  </a:moveTo>
                  <a:lnTo>
                    <a:pt x="230970" y="527916"/>
                  </a:lnTo>
                  <a:lnTo>
                    <a:pt x="271227" y="527916"/>
                  </a:lnTo>
                  <a:lnTo>
                    <a:pt x="271227" y="507437"/>
                  </a:lnTo>
                  <a:close/>
                  <a:moveTo>
                    <a:pt x="230970" y="467236"/>
                  </a:moveTo>
                  <a:lnTo>
                    <a:pt x="230970" y="487716"/>
                  </a:lnTo>
                  <a:lnTo>
                    <a:pt x="271227" y="487716"/>
                  </a:lnTo>
                  <a:lnTo>
                    <a:pt x="271227" y="467236"/>
                  </a:lnTo>
                  <a:close/>
                  <a:moveTo>
                    <a:pt x="230970" y="427036"/>
                  </a:moveTo>
                  <a:lnTo>
                    <a:pt x="230970" y="446757"/>
                  </a:lnTo>
                  <a:lnTo>
                    <a:pt x="271227" y="446757"/>
                  </a:lnTo>
                  <a:lnTo>
                    <a:pt x="271227" y="427036"/>
                  </a:lnTo>
                  <a:close/>
                  <a:moveTo>
                    <a:pt x="291736" y="409590"/>
                  </a:moveTo>
                  <a:lnTo>
                    <a:pt x="291736" y="490750"/>
                  </a:lnTo>
                  <a:lnTo>
                    <a:pt x="402634" y="533226"/>
                  </a:lnTo>
                  <a:lnTo>
                    <a:pt x="387443" y="434621"/>
                  </a:lnTo>
                  <a:close/>
                  <a:moveTo>
                    <a:pt x="210461" y="409590"/>
                  </a:moveTo>
                  <a:lnTo>
                    <a:pt x="113995" y="434621"/>
                  </a:lnTo>
                  <a:lnTo>
                    <a:pt x="98804" y="533226"/>
                  </a:lnTo>
                  <a:lnTo>
                    <a:pt x="210461" y="490750"/>
                  </a:lnTo>
                  <a:close/>
                  <a:moveTo>
                    <a:pt x="230970" y="386077"/>
                  </a:moveTo>
                  <a:lnTo>
                    <a:pt x="230970" y="406556"/>
                  </a:lnTo>
                  <a:lnTo>
                    <a:pt x="271227" y="406556"/>
                  </a:lnTo>
                  <a:lnTo>
                    <a:pt x="271227" y="386077"/>
                  </a:lnTo>
                  <a:close/>
                  <a:moveTo>
                    <a:pt x="291736" y="345876"/>
                  </a:moveTo>
                  <a:lnTo>
                    <a:pt x="291736" y="388352"/>
                  </a:lnTo>
                  <a:lnTo>
                    <a:pt x="384404" y="413383"/>
                  </a:lnTo>
                  <a:lnTo>
                    <a:pt x="373770" y="345876"/>
                  </a:lnTo>
                  <a:lnTo>
                    <a:pt x="301611" y="345876"/>
                  </a:lnTo>
                  <a:close/>
                  <a:moveTo>
                    <a:pt x="230970" y="345876"/>
                  </a:moveTo>
                  <a:lnTo>
                    <a:pt x="230970" y="366356"/>
                  </a:lnTo>
                  <a:lnTo>
                    <a:pt x="271227" y="366356"/>
                  </a:lnTo>
                  <a:lnTo>
                    <a:pt x="271227" y="345876"/>
                  </a:lnTo>
                  <a:close/>
                  <a:moveTo>
                    <a:pt x="127668" y="345876"/>
                  </a:moveTo>
                  <a:lnTo>
                    <a:pt x="117793" y="413383"/>
                  </a:lnTo>
                  <a:lnTo>
                    <a:pt x="210461" y="388352"/>
                  </a:lnTo>
                  <a:lnTo>
                    <a:pt x="210461" y="345876"/>
                  </a:lnTo>
                  <a:lnTo>
                    <a:pt x="200587" y="345876"/>
                  </a:lnTo>
                  <a:close/>
                  <a:moveTo>
                    <a:pt x="230555" y="264757"/>
                  </a:moveTo>
                  <a:cubicBezTo>
                    <a:pt x="236241" y="264757"/>
                    <a:pt x="240851" y="269339"/>
                    <a:pt x="240851" y="274992"/>
                  </a:cubicBezTo>
                  <a:cubicBezTo>
                    <a:pt x="240851" y="280645"/>
                    <a:pt x="236241" y="285227"/>
                    <a:pt x="230555" y="285227"/>
                  </a:cubicBezTo>
                  <a:lnTo>
                    <a:pt x="220336" y="275069"/>
                  </a:lnTo>
                  <a:lnTo>
                    <a:pt x="220336" y="274915"/>
                  </a:lnTo>
                  <a:close/>
                  <a:moveTo>
                    <a:pt x="220336" y="224516"/>
                  </a:moveTo>
                  <a:lnTo>
                    <a:pt x="220336" y="274915"/>
                  </a:lnTo>
                  <a:lnTo>
                    <a:pt x="220259" y="274992"/>
                  </a:lnTo>
                  <a:lnTo>
                    <a:pt x="220336" y="275069"/>
                  </a:lnTo>
                  <a:lnTo>
                    <a:pt x="220336" y="275336"/>
                  </a:lnTo>
                  <a:lnTo>
                    <a:pt x="220336" y="325397"/>
                  </a:lnTo>
                  <a:lnTo>
                    <a:pt x="281102" y="325397"/>
                  </a:lnTo>
                  <a:lnTo>
                    <a:pt x="281102" y="224516"/>
                  </a:lnTo>
                  <a:close/>
                  <a:moveTo>
                    <a:pt x="402634" y="82677"/>
                  </a:moveTo>
                  <a:lnTo>
                    <a:pt x="402634" y="110741"/>
                  </a:lnTo>
                  <a:lnTo>
                    <a:pt x="443652" y="140323"/>
                  </a:lnTo>
                  <a:lnTo>
                    <a:pt x="443652" y="82677"/>
                  </a:lnTo>
                  <a:close/>
                  <a:moveTo>
                    <a:pt x="249959" y="74333"/>
                  </a:moveTo>
                  <a:lnTo>
                    <a:pt x="179319" y="123636"/>
                  </a:lnTo>
                  <a:lnTo>
                    <a:pt x="200587" y="123636"/>
                  </a:lnTo>
                  <a:cubicBezTo>
                    <a:pt x="205904" y="123636"/>
                    <a:pt x="210461" y="128187"/>
                    <a:pt x="210461" y="133496"/>
                  </a:cubicBezTo>
                  <a:cubicBezTo>
                    <a:pt x="210461" y="138806"/>
                    <a:pt x="205904" y="143357"/>
                    <a:pt x="200587" y="143357"/>
                  </a:cubicBezTo>
                  <a:lnTo>
                    <a:pt x="149695" y="143357"/>
                  </a:lnTo>
                  <a:lnTo>
                    <a:pt x="105640" y="173697"/>
                  </a:lnTo>
                  <a:lnTo>
                    <a:pt x="149695" y="173697"/>
                  </a:lnTo>
                  <a:cubicBezTo>
                    <a:pt x="155012" y="173697"/>
                    <a:pt x="159570" y="178248"/>
                    <a:pt x="159570" y="184316"/>
                  </a:cubicBezTo>
                  <a:cubicBezTo>
                    <a:pt x="159570" y="189625"/>
                    <a:pt x="155012" y="194176"/>
                    <a:pt x="149695" y="194176"/>
                  </a:cubicBezTo>
                  <a:lnTo>
                    <a:pt x="98804" y="194176"/>
                  </a:lnTo>
                  <a:lnTo>
                    <a:pt x="98804" y="224516"/>
                  </a:lnTo>
                  <a:lnTo>
                    <a:pt x="170204" y="224516"/>
                  </a:lnTo>
                  <a:cubicBezTo>
                    <a:pt x="175521" y="224516"/>
                    <a:pt x="180078" y="229067"/>
                    <a:pt x="180078" y="234377"/>
                  </a:cubicBezTo>
                  <a:cubicBezTo>
                    <a:pt x="180078" y="240445"/>
                    <a:pt x="175521" y="244996"/>
                    <a:pt x="170204" y="244996"/>
                  </a:cubicBezTo>
                  <a:lnTo>
                    <a:pt x="98804" y="244996"/>
                  </a:lnTo>
                  <a:lnTo>
                    <a:pt x="98804" y="275336"/>
                  </a:lnTo>
                  <a:lnTo>
                    <a:pt x="149695" y="275336"/>
                  </a:lnTo>
                  <a:cubicBezTo>
                    <a:pt x="155012" y="275336"/>
                    <a:pt x="159570" y="279887"/>
                    <a:pt x="159570" y="285196"/>
                  </a:cubicBezTo>
                  <a:cubicBezTo>
                    <a:pt x="159570" y="290506"/>
                    <a:pt x="155012" y="295057"/>
                    <a:pt x="149695" y="295057"/>
                  </a:cubicBezTo>
                  <a:lnTo>
                    <a:pt x="98804" y="295057"/>
                  </a:lnTo>
                  <a:lnTo>
                    <a:pt x="98804" y="325397"/>
                  </a:lnTo>
                  <a:lnTo>
                    <a:pt x="200587" y="325397"/>
                  </a:lnTo>
                  <a:lnTo>
                    <a:pt x="200587" y="204037"/>
                  </a:lnTo>
                  <a:lnTo>
                    <a:pt x="301611" y="204037"/>
                  </a:lnTo>
                  <a:lnTo>
                    <a:pt x="301611" y="325397"/>
                  </a:lnTo>
                  <a:lnTo>
                    <a:pt x="402634" y="325397"/>
                  </a:lnTo>
                  <a:lnTo>
                    <a:pt x="402634" y="295057"/>
                  </a:lnTo>
                  <a:lnTo>
                    <a:pt x="331994" y="295057"/>
                  </a:lnTo>
                  <a:cubicBezTo>
                    <a:pt x="326677" y="295057"/>
                    <a:pt x="322119" y="290506"/>
                    <a:pt x="322119" y="285196"/>
                  </a:cubicBezTo>
                  <a:cubicBezTo>
                    <a:pt x="322119" y="279887"/>
                    <a:pt x="326677" y="275336"/>
                    <a:pt x="331994" y="275336"/>
                  </a:cubicBezTo>
                  <a:lnTo>
                    <a:pt x="402634" y="275336"/>
                  </a:lnTo>
                  <a:lnTo>
                    <a:pt x="402634" y="244996"/>
                  </a:lnTo>
                  <a:lnTo>
                    <a:pt x="352502" y="244996"/>
                  </a:lnTo>
                  <a:cubicBezTo>
                    <a:pt x="346426" y="244996"/>
                    <a:pt x="341868" y="240445"/>
                    <a:pt x="341868" y="234377"/>
                  </a:cubicBezTo>
                  <a:cubicBezTo>
                    <a:pt x="341868" y="229067"/>
                    <a:pt x="346426" y="224516"/>
                    <a:pt x="352502" y="224516"/>
                  </a:cubicBezTo>
                  <a:lnTo>
                    <a:pt x="402634" y="224516"/>
                  </a:lnTo>
                  <a:lnTo>
                    <a:pt x="402634" y="194176"/>
                  </a:lnTo>
                  <a:lnTo>
                    <a:pt x="311485" y="194176"/>
                  </a:lnTo>
                  <a:cubicBezTo>
                    <a:pt x="306168" y="194176"/>
                    <a:pt x="301611" y="189625"/>
                    <a:pt x="301611" y="184316"/>
                  </a:cubicBezTo>
                  <a:cubicBezTo>
                    <a:pt x="301611" y="178248"/>
                    <a:pt x="306168" y="173697"/>
                    <a:pt x="311485" y="173697"/>
                  </a:cubicBezTo>
                  <a:lnTo>
                    <a:pt x="386683" y="173697"/>
                  </a:lnTo>
                  <a:lnTo>
                    <a:pt x="344906" y="143357"/>
                  </a:lnTo>
                  <a:cubicBezTo>
                    <a:pt x="343387" y="143357"/>
                    <a:pt x="342628" y="143357"/>
                    <a:pt x="341868" y="143357"/>
                  </a:cubicBezTo>
                  <a:lnTo>
                    <a:pt x="271227" y="143357"/>
                  </a:lnTo>
                  <a:cubicBezTo>
                    <a:pt x="265910" y="143357"/>
                    <a:pt x="261353" y="138806"/>
                    <a:pt x="261353" y="133496"/>
                  </a:cubicBezTo>
                  <a:cubicBezTo>
                    <a:pt x="261353" y="128187"/>
                    <a:pt x="265910" y="123636"/>
                    <a:pt x="271227" y="123636"/>
                  </a:cubicBezTo>
                  <a:lnTo>
                    <a:pt x="317562" y="123636"/>
                  </a:lnTo>
                  <a:close/>
                  <a:moveTo>
                    <a:pt x="250719" y="24272"/>
                  </a:moveTo>
                  <a:lnTo>
                    <a:pt x="21327" y="183557"/>
                  </a:lnTo>
                  <a:lnTo>
                    <a:pt x="31201" y="201003"/>
                  </a:lnTo>
                  <a:lnTo>
                    <a:pt x="79055" y="168387"/>
                  </a:lnTo>
                  <a:lnTo>
                    <a:pt x="250719" y="49303"/>
                  </a:lnTo>
                  <a:lnTo>
                    <a:pt x="423143" y="175214"/>
                  </a:lnTo>
                  <a:lnTo>
                    <a:pt x="470237" y="210105"/>
                  </a:lnTo>
                  <a:lnTo>
                    <a:pt x="480871" y="191901"/>
                  </a:lnTo>
                  <a:lnTo>
                    <a:pt x="463401" y="179765"/>
                  </a:lnTo>
                  <a:lnTo>
                    <a:pt x="388962" y="125153"/>
                  </a:lnTo>
                  <a:close/>
                  <a:moveTo>
                    <a:pt x="402640" y="12184"/>
                  </a:moveTo>
                  <a:cubicBezTo>
                    <a:pt x="408704" y="12184"/>
                    <a:pt x="413253" y="16735"/>
                    <a:pt x="413253" y="22044"/>
                  </a:cubicBezTo>
                  <a:lnTo>
                    <a:pt x="413253" y="32662"/>
                  </a:lnTo>
                  <a:cubicBezTo>
                    <a:pt x="413253" y="37971"/>
                    <a:pt x="408704" y="42522"/>
                    <a:pt x="402640" y="42522"/>
                  </a:cubicBezTo>
                  <a:cubicBezTo>
                    <a:pt x="397333" y="42522"/>
                    <a:pt x="392784" y="37971"/>
                    <a:pt x="392784" y="32662"/>
                  </a:cubicBezTo>
                  <a:lnTo>
                    <a:pt x="392784" y="22044"/>
                  </a:lnTo>
                  <a:cubicBezTo>
                    <a:pt x="392784" y="16735"/>
                    <a:pt x="397333" y="12184"/>
                    <a:pt x="402640" y="12184"/>
                  </a:cubicBezTo>
                  <a:close/>
                  <a:moveTo>
                    <a:pt x="432978" y="2315"/>
                  </a:moveTo>
                  <a:cubicBezTo>
                    <a:pt x="439042" y="2315"/>
                    <a:pt x="443591" y="6867"/>
                    <a:pt x="443591" y="12178"/>
                  </a:cubicBezTo>
                  <a:lnTo>
                    <a:pt x="443591" y="42528"/>
                  </a:lnTo>
                  <a:cubicBezTo>
                    <a:pt x="443591" y="47839"/>
                    <a:pt x="439042" y="52391"/>
                    <a:pt x="432978" y="52391"/>
                  </a:cubicBezTo>
                  <a:cubicBezTo>
                    <a:pt x="427671" y="52391"/>
                    <a:pt x="423122" y="47839"/>
                    <a:pt x="423122" y="42528"/>
                  </a:cubicBezTo>
                  <a:lnTo>
                    <a:pt x="423122" y="12178"/>
                  </a:lnTo>
                  <a:cubicBezTo>
                    <a:pt x="423122" y="6867"/>
                    <a:pt x="427671" y="2315"/>
                    <a:pt x="432978" y="2315"/>
                  </a:cubicBezTo>
                  <a:close/>
                  <a:moveTo>
                    <a:pt x="250719" y="0"/>
                  </a:moveTo>
                  <a:lnTo>
                    <a:pt x="257555" y="4551"/>
                  </a:lnTo>
                  <a:lnTo>
                    <a:pt x="382885" y="95571"/>
                  </a:lnTo>
                  <a:lnTo>
                    <a:pt x="382885" y="62956"/>
                  </a:lnTo>
                  <a:lnTo>
                    <a:pt x="463401" y="62956"/>
                  </a:lnTo>
                  <a:lnTo>
                    <a:pt x="463401" y="154734"/>
                  </a:lnTo>
                  <a:lnTo>
                    <a:pt x="494543" y="177489"/>
                  </a:lnTo>
                  <a:cubicBezTo>
                    <a:pt x="502139" y="182799"/>
                    <a:pt x="503658" y="192659"/>
                    <a:pt x="499101" y="200244"/>
                  </a:cubicBezTo>
                  <a:lnTo>
                    <a:pt x="486188" y="222999"/>
                  </a:lnTo>
                  <a:cubicBezTo>
                    <a:pt x="483909" y="226792"/>
                    <a:pt x="479352" y="229826"/>
                    <a:pt x="474794" y="231343"/>
                  </a:cubicBezTo>
                  <a:cubicBezTo>
                    <a:pt x="473275" y="231343"/>
                    <a:pt x="472515" y="231343"/>
                    <a:pt x="470996" y="231343"/>
                  </a:cubicBezTo>
                  <a:cubicBezTo>
                    <a:pt x="467198" y="231343"/>
                    <a:pt x="464160" y="229826"/>
                    <a:pt x="461122" y="228309"/>
                  </a:cubicBezTo>
                  <a:lnTo>
                    <a:pt x="423143" y="200244"/>
                  </a:lnTo>
                  <a:lnTo>
                    <a:pt x="423143" y="345876"/>
                  </a:lnTo>
                  <a:lnTo>
                    <a:pt x="394279" y="345876"/>
                  </a:lnTo>
                  <a:lnTo>
                    <a:pt x="406432" y="425519"/>
                  </a:lnTo>
                  <a:lnTo>
                    <a:pt x="431498" y="588597"/>
                  </a:lnTo>
                  <a:lnTo>
                    <a:pt x="443652" y="588597"/>
                  </a:lnTo>
                  <a:cubicBezTo>
                    <a:pt x="448969" y="588597"/>
                    <a:pt x="453526" y="593147"/>
                    <a:pt x="453526" y="598457"/>
                  </a:cubicBezTo>
                  <a:cubicBezTo>
                    <a:pt x="453526" y="604525"/>
                    <a:pt x="448969" y="609076"/>
                    <a:pt x="443652" y="609076"/>
                  </a:cubicBezTo>
                  <a:lnTo>
                    <a:pt x="402634" y="609076"/>
                  </a:lnTo>
                  <a:cubicBezTo>
                    <a:pt x="397317" y="609076"/>
                    <a:pt x="392760" y="604525"/>
                    <a:pt x="392760" y="598457"/>
                  </a:cubicBezTo>
                  <a:cubicBezTo>
                    <a:pt x="392760" y="593147"/>
                    <a:pt x="397317" y="588597"/>
                    <a:pt x="402634" y="588597"/>
                  </a:cubicBezTo>
                  <a:lnTo>
                    <a:pt x="410990" y="588597"/>
                  </a:lnTo>
                  <a:lnTo>
                    <a:pt x="406432" y="556739"/>
                  </a:lnTo>
                  <a:lnTo>
                    <a:pt x="291736" y="511988"/>
                  </a:lnTo>
                  <a:lnTo>
                    <a:pt x="291736" y="609076"/>
                  </a:lnTo>
                  <a:lnTo>
                    <a:pt x="271227" y="609076"/>
                  </a:lnTo>
                  <a:lnTo>
                    <a:pt x="271227" y="588597"/>
                  </a:lnTo>
                  <a:lnTo>
                    <a:pt x="230970" y="588597"/>
                  </a:lnTo>
                  <a:lnTo>
                    <a:pt x="230970" y="609076"/>
                  </a:lnTo>
                  <a:lnTo>
                    <a:pt x="210461" y="609076"/>
                  </a:lnTo>
                  <a:lnTo>
                    <a:pt x="210461" y="511988"/>
                  </a:lnTo>
                  <a:lnTo>
                    <a:pt x="95765" y="556739"/>
                  </a:lnTo>
                  <a:lnTo>
                    <a:pt x="90448" y="588597"/>
                  </a:lnTo>
                  <a:lnTo>
                    <a:pt x="98804" y="588597"/>
                  </a:lnTo>
                  <a:cubicBezTo>
                    <a:pt x="104880" y="588597"/>
                    <a:pt x="109438" y="593147"/>
                    <a:pt x="109438" y="598457"/>
                  </a:cubicBezTo>
                  <a:cubicBezTo>
                    <a:pt x="109438" y="604525"/>
                    <a:pt x="104880" y="609076"/>
                    <a:pt x="98804" y="609076"/>
                  </a:cubicBezTo>
                  <a:lnTo>
                    <a:pt x="58546" y="609076"/>
                  </a:lnTo>
                  <a:cubicBezTo>
                    <a:pt x="53229" y="609076"/>
                    <a:pt x="48672" y="604525"/>
                    <a:pt x="48672" y="598457"/>
                  </a:cubicBezTo>
                  <a:cubicBezTo>
                    <a:pt x="48672" y="593147"/>
                    <a:pt x="53229" y="588597"/>
                    <a:pt x="58546" y="588597"/>
                  </a:cubicBezTo>
                  <a:lnTo>
                    <a:pt x="69940" y="588597"/>
                  </a:lnTo>
                  <a:lnTo>
                    <a:pt x="95006" y="425519"/>
                  </a:lnTo>
                  <a:lnTo>
                    <a:pt x="107159" y="345876"/>
                  </a:lnTo>
                  <a:lnTo>
                    <a:pt x="79055" y="345876"/>
                  </a:lnTo>
                  <a:lnTo>
                    <a:pt x="79055" y="192659"/>
                  </a:lnTo>
                  <a:lnTo>
                    <a:pt x="40316" y="219207"/>
                  </a:lnTo>
                  <a:cubicBezTo>
                    <a:pt x="36518" y="222241"/>
                    <a:pt x="31201" y="222999"/>
                    <a:pt x="26644" y="222241"/>
                  </a:cubicBezTo>
                  <a:cubicBezTo>
                    <a:pt x="22086" y="220724"/>
                    <a:pt x="17529" y="217690"/>
                    <a:pt x="15250" y="213897"/>
                  </a:cubicBezTo>
                  <a:lnTo>
                    <a:pt x="2337" y="191142"/>
                  </a:lnTo>
                  <a:cubicBezTo>
                    <a:pt x="-2220" y="182799"/>
                    <a:pt x="59" y="172938"/>
                    <a:pt x="7654" y="168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8" name="任意多边形: 形状 17">
              <a:extLst>
                <a:ext uri="{FF2B5EF4-FFF2-40B4-BE49-F238E27FC236}">
                  <a16:creationId xmlns:a16="http://schemas.microsoft.com/office/drawing/2014/main" id="{2421CF76-85E5-B24D-CB36-FCF3EFD69756}"/>
                </a:ext>
              </a:extLst>
            </p:cNvPr>
            <p:cNvSpPr/>
            <p:nvPr/>
          </p:nvSpPr>
          <p:spPr>
            <a:xfrm>
              <a:off x="8395132" y="614368"/>
              <a:ext cx="546425"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43737" h="606685">
                  <a:moveTo>
                    <a:pt x="366653" y="465836"/>
                  </a:moveTo>
                  <a:cubicBezTo>
                    <a:pt x="373327" y="465836"/>
                    <a:pt x="378755" y="471170"/>
                    <a:pt x="378755" y="477927"/>
                  </a:cubicBezTo>
                  <a:lnTo>
                    <a:pt x="378755" y="483172"/>
                  </a:lnTo>
                  <a:cubicBezTo>
                    <a:pt x="378755" y="489839"/>
                    <a:pt x="373327" y="495262"/>
                    <a:pt x="366653" y="495262"/>
                  </a:cubicBezTo>
                  <a:cubicBezTo>
                    <a:pt x="359979" y="495262"/>
                    <a:pt x="354551" y="489839"/>
                    <a:pt x="354551" y="483172"/>
                  </a:cubicBezTo>
                  <a:lnTo>
                    <a:pt x="354551" y="477927"/>
                  </a:lnTo>
                  <a:cubicBezTo>
                    <a:pt x="354551" y="471170"/>
                    <a:pt x="359979" y="465836"/>
                    <a:pt x="366653" y="465836"/>
                  </a:cubicBezTo>
                  <a:close/>
                  <a:moveTo>
                    <a:pt x="278671" y="377495"/>
                  </a:moveTo>
                  <a:cubicBezTo>
                    <a:pt x="263094" y="380339"/>
                    <a:pt x="249209" y="388870"/>
                    <a:pt x="239418" y="401756"/>
                  </a:cubicBezTo>
                  <a:cubicBezTo>
                    <a:pt x="239240" y="401934"/>
                    <a:pt x="239151" y="402112"/>
                    <a:pt x="238973" y="402289"/>
                  </a:cubicBezTo>
                  <a:cubicBezTo>
                    <a:pt x="238884" y="402467"/>
                    <a:pt x="238795" y="402645"/>
                    <a:pt x="238706" y="402822"/>
                  </a:cubicBezTo>
                  <a:cubicBezTo>
                    <a:pt x="230784" y="413664"/>
                    <a:pt x="226601" y="426639"/>
                    <a:pt x="226601" y="440147"/>
                  </a:cubicBezTo>
                  <a:cubicBezTo>
                    <a:pt x="226601" y="446812"/>
                    <a:pt x="221171" y="452233"/>
                    <a:pt x="214496" y="452233"/>
                  </a:cubicBezTo>
                  <a:cubicBezTo>
                    <a:pt x="207731" y="452233"/>
                    <a:pt x="202390" y="446812"/>
                    <a:pt x="202390" y="440147"/>
                  </a:cubicBezTo>
                  <a:cubicBezTo>
                    <a:pt x="202390" y="426017"/>
                    <a:pt x="205684" y="412331"/>
                    <a:pt x="212003" y="400068"/>
                  </a:cubicBezTo>
                  <a:cubicBezTo>
                    <a:pt x="203993" y="397313"/>
                    <a:pt x="195626" y="395980"/>
                    <a:pt x="186903" y="395980"/>
                  </a:cubicBezTo>
                  <a:cubicBezTo>
                    <a:pt x="160022" y="395980"/>
                    <a:pt x="135545" y="409399"/>
                    <a:pt x="121037" y="430816"/>
                  </a:cubicBezTo>
                  <a:cubicBezTo>
                    <a:pt x="122461" y="430727"/>
                    <a:pt x="123885" y="430727"/>
                    <a:pt x="125309" y="430727"/>
                  </a:cubicBezTo>
                  <a:cubicBezTo>
                    <a:pt x="131985" y="430727"/>
                    <a:pt x="137414" y="436148"/>
                    <a:pt x="137414" y="442813"/>
                  </a:cubicBezTo>
                  <a:cubicBezTo>
                    <a:pt x="137414" y="449478"/>
                    <a:pt x="131985" y="454899"/>
                    <a:pt x="125309" y="454899"/>
                  </a:cubicBezTo>
                  <a:cubicBezTo>
                    <a:pt x="118545" y="454899"/>
                    <a:pt x="111869" y="455965"/>
                    <a:pt x="105460" y="458009"/>
                  </a:cubicBezTo>
                  <a:cubicBezTo>
                    <a:pt x="105193" y="458098"/>
                    <a:pt x="104036" y="458543"/>
                    <a:pt x="103769" y="458631"/>
                  </a:cubicBezTo>
                  <a:cubicBezTo>
                    <a:pt x="78402" y="467696"/>
                    <a:pt x="61401" y="491779"/>
                    <a:pt x="61401" y="518706"/>
                  </a:cubicBezTo>
                  <a:cubicBezTo>
                    <a:pt x="61401" y="553898"/>
                    <a:pt x="90062" y="582513"/>
                    <a:pt x="125309" y="582513"/>
                  </a:cubicBezTo>
                  <a:lnTo>
                    <a:pt x="455619" y="582513"/>
                  </a:lnTo>
                  <a:cubicBezTo>
                    <a:pt x="490866" y="582513"/>
                    <a:pt x="519527" y="553898"/>
                    <a:pt x="519527" y="518706"/>
                  </a:cubicBezTo>
                  <a:cubicBezTo>
                    <a:pt x="519527" y="491246"/>
                    <a:pt x="501992" y="466896"/>
                    <a:pt x="475913" y="458187"/>
                  </a:cubicBezTo>
                  <a:cubicBezTo>
                    <a:pt x="475913" y="458187"/>
                    <a:pt x="475824" y="458187"/>
                    <a:pt x="475824" y="458098"/>
                  </a:cubicBezTo>
                  <a:cubicBezTo>
                    <a:pt x="469326" y="455965"/>
                    <a:pt x="462562" y="454899"/>
                    <a:pt x="455619" y="454899"/>
                  </a:cubicBezTo>
                  <a:cubicBezTo>
                    <a:pt x="448943" y="454899"/>
                    <a:pt x="443514" y="449478"/>
                    <a:pt x="443514" y="442813"/>
                  </a:cubicBezTo>
                  <a:cubicBezTo>
                    <a:pt x="443514" y="436148"/>
                    <a:pt x="448943" y="430727"/>
                    <a:pt x="455619" y="430727"/>
                  </a:cubicBezTo>
                  <a:cubicBezTo>
                    <a:pt x="456598" y="430727"/>
                    <a:pt x="457577" y="430727"/>
                    <a:pt x="458556" y="430727"/>
                  </a:cubicBezTo>
                  <a:cubicBezTo>
                    <a:pt x="443959" y="409399"/>
                    <a:pt x="419571" y="395980"/>
                    <a:pt x="392690" y="395980"/>
                  </a:cubicBezTo>
                  <a:cubicBezTo>
                    <a:pt x="384412" y="395980"/>
                    <a:pt x="376402" y="397224"/>
                    <a:pt x="368658" y="399712"/>
                  </a:cubicBezTo>
                  <a:cubicBezTo>
                    <a:pt x="375156" y="412154"/>
                    <a:pt x="378627" y="425928"/>
                    <a:pt x="378627" y="440147"/>
                  </a:cubicBezTo>
                  <a:cubicBezTo>
                    <a:pt x="378627" y="446812"/>
                    <a:pt x="373197" y="452233"/>
                    <a:pt x="366522" y="452233"/>
                  </a:cubicBezTo>
                  <a:cubicBezTo>
                    <a:pt x="359757" y="452233"/>
                    <a:pt x="354417" y="446812"/>
                    <a:pt x="354417" y="440147"/>
                  </a:cubicBezTo>
                  <a:cubicBezTo>
                    <a:pt x="354417" y="427083"/>
                    <a:pt x="350411" y="414553"/>
                    <a:pt x="343024" y="403889"/>
                  </a:cubicBezTo>
                  <a:cubicBezTo>
                    <a:pt x="342756" y="403445"/>
                    <a:pt x="342489" y="403000"/>
                    <a:pt x="342222" y="402556"/>
                  </a:cubicBezTo>
                  <a:cubicBezTo>
                    <a:pt x="341866" y="402200"/>
                    <a:pt x="341510" y="401845"/>
                    <a:pt x="341154" y="401401"/>
                  </a:cubicBezTo>
                  <a:cubicBezTo>
                    <a:pt x="331541" y="388870"/>
                    <a:pt x="318012" y="380517"/>
                    <a:pt x="302881" y="377584"/>
                  </a:cubicBezTo>
                  <a:lnTo>
                    <a:pt x="302881" y="400956"/>
                  </a:lnTo>
                  <a:cubicBezTo>
                    <a:pt x="302881" y="407710"/>
                    <a:pt x="297451" y="413042"/>
                    <a:pt x="290776" y="413042"/>
                  </a:cubicBezTo>
                  <a:cubicBezTo>
                    <a:pt x="284100" y="413042"/>
                    <a:pt x="278671" y="407710"/>
                    <a:pt x="278671" y="400956"/>
                  </a:cubicBezTo>
                  <a:close/>
                  <a:moveTo>
                    <a:pt x="473955" y="122000"/>
                  </a:moveTo>
                  <a:cubicBezTo>
                    <a:pt x="472620" y="122000"/>
                    <a:pt x="471195" y="122267"/>
                    <a:pt x="469860" y="122622"/>
                  </a:cubicBezTo>
                  <a:cubicBezTo>
                    <a:pt x="395093" y="146350"/>
                    <a:pt x="344181" y="167945"/>
                    <a:pt x="330206" y="181986"/>
                  </a:cubicBezTo>
                  <a:cubicBezTo>
                    <a:pt x="306441" y="205714"/>
                    <a:pt x="303860" y="242772"/>
                    <a:pt x="322463" y="269432"/>
                  </a:cubicBezTo>
                  <a:lnTo>
                    <a:pt x="387528" y="204381"/>
                  </a:lnTo>
                  <a:cubicBezTo>
                    <a:pt x="392334" y="199671"/>
                    <a:pt x="399989" y="199671"/>
                    <a:pt x="404706" y="204381"/>
                  </a:cubicBezTo>
                  <a:cubicBezTo>
                    <a:pt x="409424" y="209091"/>
                    <a:pt x="409424" y="216733"/>
                    <a:pt x="404706" y="221443"/>
                  </a:cubicBezTo>
                  <a:lnTo>
                    <a:pt x="339552" y="286495"/>
                  </a:lnTo>
                  <a:cubicBezTo>
                    <a:pt x="366255" y="305068"/>
                    <a:pt x="403371" y="302491"/>
                    <a:pt x="427136" y="278674"/>
                  </a:cubicBezTo>
                  <a:cubicBezTo>
                    <a:pt x="441111" y="264722"/>
                    <a:pt x="462740" y="213890"/>
                    <a:pt x="486505" y="139330"/>
                  </a:cubicBezTo>
                  <a:cubicBezTo>
                    <a:pt x="488018" y="134531"/>
                    <a:pt x="486861" y="129465"/>
                    <a:pt x="483212" y="125911"/>
                  </a:cubicBezTo>
                  <a:cubicBezTo>
                    <a:pt x="480719" y="123333"/>
                    <a:pt x="477426" y="122000"/>
                    <a:pt x="473955" y="122000"/>
                  </a:cubicBezTo>
                  <a:close/>
                  <a:moveTo>
                    <a:pt x="81027" y="80815"/>
                  </a:moveTo>
                  <a:cubicBezTo>
                    <a:pt x="85742" y="76104"/>
                    <a:pt x="93393" y="76104"/>
                    <a:pt x="98108" y="80815"/>
                  </a:cubicBezTo>
                  <a:lnTo>
                    <a:pt x="114923" y="97524"/>
                  </a:lnTo>
                  <a:cubicBezTo>
                    <a:pt x="119638" y="102323"/>
                    <a:pt x="119638" y="109967"/>
                    <a:pt x="114923" y="114677"/>
                  </a:cubicBezTo>
                  <a:cubicBezTo>
                    <a:pt x="112521" y="116988"/>
                    <a:pt x="109407" y="118232"/>
                    <a:pt x="106382" y="118232"/>
                  </a:cubicBezTo>
                  <a:cubicBezTo>
                    <a:pt x="103268" y="118232"/>
                    <a:pt x="100154" y="116988"/>
                    <a:pt x="97752" y="114677"/>
                  </a:cubicBezTo>
                  <a:lnTo>
                    <a:pt x="81027" y="97879"/>
                  </a:lnTo>
                  <a:cubicBezTo>
                    <a:pt x="76311" y="93169"/>
                    <a:pt x="76311" y="85525"/>
                    <a:pt x="81027" y="80815"/>
                  </a:cubicBezTo>
                  <a:close/>
                  <a:moveTo>
                    <a:pt x="43243" y="24157"/>
                  </a:moveTo>
                  <a:cubicBezTo>
                    <a:pt x="38259" y="24157"/>
                    <a:pt x="33541" y="26112"/>
                    <a:pt x="29803" y="29755"/>
                  </a:cubicBezTo>
                  <a:cubicBezTo>
                    <a:pt x="24640" y="34910"/>
                    <a:pt x="22860" y="42197"/>
                    <a:pt x="25085" y="49129"/>
                  </a:cubicBezTo>
                  <a:cubicBezTo>
                    <a:pt x="54547" y="141462"/>
                    <a:pt x="81428" y="204558"/>
                    <a:pt x="98963" y="222065"/>
                  </a:cubicBezTo>
                  <a:cubicBezTo>
                    <a:pt x="130116" y="253169"/>
                    <a:pt x="179070" y="255746"/>
                    <a:pt x="213249" y="229975"/>
                  </a:cubicBezTo>
                  <a:lnTo>
                    <a:pt x="130650" y="147505"/>
                  </a:lnTo>
                  <a:cubicBezTo>
                    <a:pt x="125932" y="142795"/>
                    <a:pt x="125932" y="135153"/>
                    <a:pt x="130650" y="130443"/>
                  </a:cubicBezTo>
                  <a:cubicBezTo>
                    <a:pt x="135367" y="125733"/>
                    <a:pt x="143022" y="125733"/>
                    <a:pt x="147739" y="130443"/>
                  </a:cubicBezTo>
                  <a:lnTo>
                    <a:pt x="230339" y="212912"/>
                  </a:lnTo>
                  <a:cubicBezTo>
                    <a:pt x="256151" y="178787"/>
                    <a:pt x="253570" y="129910"/>
                    <a:pt x="222417" y="98806"/>
                  </a:cubicBezTo>
                  <a:cubicBezTo>
                    <a:pt x="204883" y="81299"/>
                    <a:pt x="141687" y="54461"/>
                    <a:pt x="49207" y="25045"/>
                  </a:cubicBezTo>
                  <a:cubicBezTo>
                    <a:pt x="47248" y="24423"/>
                    <a:pt x="45201" y="24157"/>
                    <a:pt x="43243" y="24157"/>
                  </a:cubicBezTo>
                  <a:close/>
                  <a:moveTo>
                    <a:pt x="33107" y="1229"/>
                  </a:moveTo>
                  <a:cubicBezTo>
                    <a:pt x="40684" y="-615"/>
                    <a:pt x="48762" y="-415"/>
                    <a:pt x="56505" y="2029"/>
                  </a:cubicBezTo>
                  <a:cubicBezTo>
                    <a:pt x="156907" y="33843"/>
                    <a:pt x="218412" y="60681"/>
                    <a:pt x="239507" y="81743"/>
                  </a:cubicBezTo>
                  <a:cubicBezTo>
                    <a:pt x="280273" y="122356"/>
                    <a:pt x="282854" y="186963"/>
                    <a:pt x="247251" y="230597"/>
                  </a:cubicBezTo>
                  <a:lnTo>
                    <a:pt x="266031" y="250947"/>
                  </a:lnTo>
                  <a:cubicBezTo>
                    <a:pt x="278671" y="264544"/>
                    <a:pt x="288283" y="280452"/>
                    <a:pt x="294514" y="297514"/>
                  </a:cubicBezTo>
                  <a:cubicBezTo>
                    <a:pt x="294959" y="297070"/>
                    <a:pt x="295493" y="296537"/>
                    <a:pt x="295938" y="296003"/>
                  </a:cubicBezTo>
                  <a:lnTo>
                    <a:pt x="305017" y="286583"/>
                  </a:lnTo>
                  <a:cubicBezTo>
                    <a:pt x="277157" y="250325"/>
                    <a:pt x="279828" y="198071"/>
                    <a:pt x="313117" y="164835"/>
                  </a:cubicBezTo>
                  <a:cubicBezTo>
                    <a:pt x="330473" y="147505"/>
                    <a:pt x="380763" y="125555"/>
                    <a:pt x="462473" y="99606"/>
                  </a:cubicBezTo>
                  <a:cubicBezTo>
                    <a:pt x="475913" y="95340"/>
                    <a:pt x="490421" y="98895"/>
                    <a:pt x="500390" y="108848"/>
                  </a:cubicBezTo>
                  <a:cubicBezTo>
                    <a:pt x="510270" y="118801"/>
                    <a:pt x="513830" y="133198"/>
                    <a:pt x="509558" y="146617"/>
                  </a:cubicBezTo>
                  <a:cubicBezTo>
                    <a:pt x="483568" y="228286"/>
                    <a:pt x="461583" y="278496"/>
                    <a:pt x="444226" y="295826"/>
                  </a:cubicBezTo>
                  <a:cubicBezTo>
                    <a:pt x="426157" y="313866"/>
                    <a:pt x="402392" y="322841"/>
                    <a:pt x="378627" y="322841"/>
                  </a:cubicBezTo>
                  <a:cubicBezTo>
                    <a:pt x="358689" y="322841"/>
                    <a:pt x="338751" y="316443"/>
                    <a:pt x="322196" y="303735"/>
                  </a:cubicBezTo>
                  <a:lnTo>
                    <a:pt x="313384" y="312799"/>
                  </a:lnTo>
                  <a:cubicBezTo>
                    <a:pt x="306530" y="319909"/>
                    <a:pt x="302703" y="329151"/>
                    <a:pt x="302703" y="338927"/>
                  </a:cubicBezTo>
                  <a:cubicBezTo>
                    <a:pt x="302792" y="340882"/>
                    <a:pt x="302881" y="342837"/>
                    <a:pt x="302881" y="344792"/>
                  </a:cubicBezTo>
                  <a:lnTo>
                    <a:pt x="302881" y="353057"/>
                  </a:lnTo>
                  <a:cubicBezTo>
                    <a:pt x="322463" y="355811"/>
                    <a:pt x="340353" y="364965"/>
                    <a:pt x="354061" y="379273"/>
                  </a:cubicBezTo>
                  <a:cubicBezTo>
                    <a:pt x="366344" y="374296"/>
                    <a:pt x="379250" y="371808"/>
                    <a:pt x="392690" y="371808"/>
                  </a:cubicBezTo>
                  <a:cubicBezTo>
                    <a:pt x="435592" y="371808"/>
                    <a:pt x="473688" y="397935"/>
                    <a:pt x="489264" y="437392"/>
                  </a:cubicBezTo>
                  <a:cubicBezTo>
                    <a:pt x="522019" y="450900"/>
                    <a:pt x="543737" y="482803"/>
                    <a:pt x="543737" y="518706"/>
                  </a:cubicBezTo>
                  <a:cubicBezTo>
                    <a:pt x="543737" y="567228"/>
                    <a:pt x="504218" y="606685"/>
                    <a:pt x="455619" y="606685"/>
                  </a:cubicBezTo>
                  <a:lnTo>
                    <a:pt x="125309" y="606685"/>
                  </a:lnTo>
                  <a:cubicBezTo>
                    <a:pt x="76711" y="606685"/>
                    <a:pt x="37190" y="567228"/>
                    <a:pt x="37190" y="518706"/>
                  </a:cubicBezTo>
                  <a:cubicBezTo>
                    <a:pt x="37190" y="483603"/>
                    <a:pt x="58285" y="451966"/>
                    <a:pt x="90062" y="438014"/>
                  </a:cubicBezTo>
                  <a:cubicBezTo>
                    <a:pt x="105549" y="398201"/>
                    <a:pt x="143734" y="371808"/>
                    <a:pt x="186903" y="371808"/>
                  </a:cubicBezTo>
                  <a:cubicBezTo>
                    <a:pt x="200521" y="371808"/>
                    <a:pt x="214050" y="374474"/>
                    <a:pt x="226512" y="379628"/>
                  </a:cubicBezTo>
                  <a:cubicBezTo>
                    <a:pt x="240397" y="364965"/>
                    <a:pt x="258644" y="355634"/>
                    <a:pt x="278671" y="352968"/>
                  </a:cubicBezTo>
                  <a:lnTo>
                    <a:pt x="278671" y="344792"/>
                  </a:lnTo>
                  <a:cubicBezTo>
                    <a:pt x="278671" y="315999"/>
                    <a:pt x="267900" y="288539"/>
                    <a:pt x="248319" y="267299"/>
                  </a:cubicBezTo>
                  <a:lnTo>
                    <a:pt x="229983" y="247570"/>
                  </a:lnTo>
                  <a:cubicBezTo>
                    <a:pt x="209778" y="263656"/>
                    <a:pt x="185212" y="271743"/>
                    <a:pt x="160735" y="271743"/>
                  </a:cubicBezTo>
                  <a:cubicBezTo>
                    <a:pt x="132163" y="271743"/>
                    <a:pt x="103591" y="260812"/>
                    <a:pt x="81873" y="239128"/>
                  </a:cubicBezTo>
                  <a:cubicBezTo>
                    <a:pt x="60778" y="218066"/>
                    <a:pt x="33897" y="156659"/>
                    <a:pt x="2032" y="56416"/>
                  </a:cubicBezTo>
                  <a:cubicBezTo>
                    <a:pt x="-2863" y="40953"/>
                    <a:pt x="1231" y="24157"/>
                    <a:pt x="12713" y="12693"/>
                  </a:cubicBezTo>
                  <a:cubicBezTo>
                    <a:pt x="18454" y="6961"/>
                    <a:pt x="25530" y="3073"/>
                    <a:pt x="33107" y="12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9" name="任意多边形: 形状 18">
              <a:extLst>
                <a:ext uri="{FF2B5EF4-FFF2-40B4-BE49-F238E27FC236}">
                  <a16:creationId xmlns:a16="http://schemas.microsoft.com/office/drawing/2014/main" id="{E8BA50AA-4968-C6CA-E070-72AA053FABF0}"/>
                </a:ext>
              </a:extLst>
            </p:cNvPr>
            <p:cNvSpPr/>
            <p:nvPr/>
          </p:nvSpPr>
          <p:spPr>
            <a:xfrm>
              <a:off x="11518900" y="614368"/>
              <a:ext cx="483534" cy="609685"/>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pic>
        <p:nvPicPr>
          <p:cNvPr id="20" name="图片 19">
            <a:extLst>
              <a:ext uri="{FF2B5EF4-FFF2-40B4-BE49-F238E27FC236}">
                <a16:creationId xmlns:a16="http://schemas.microsoft.com/office/drawing/2014/main" id="{E24ADFE1-18EA-494C-76A7-798853A703EE}"/>
              </a:ext>
            </a:extLst>
          </p:cNvPr>
          <p:cNvPicPr>
            <a:picLocks noChangeAspect="1"/>
          </p:cNvPicPr>
          <p:nvPr/>
        </p:nvPicPr>
        <p:blipFill rotWithShape="1">
          <a:blip r:embed="rId2">
            <a:alphaModFix amt="44000"/>
            <a:extLst>
              <a:ext uri="{28A0092B-C50C-407E-A947-70E740481C1C}">
                <a14:useLocalDpi xmlns:a14="http://schemas.microsoft.com/office/drawing/2010/main" val="0"/>
              </a:ext>
            </a:extLst>
          </a:blip>
          <a:srcRect l="30702" t="43408"/>
          <a:stretch/>
        </p:blipFill>
        <p:spPr>
          <a:xfrm rot="16427475">
            <a:off x="9882485" y="1030447"/>
            <a:ext cx="3749602" cy="3346134"/>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sp>
        <p:nvSpPr>
          <p:cNvPr id="2" name="文本占位符 1">
            <a:extLst>
              <a:ext uri="{FF2B5EF4-FFF2-40B4-BE49-F238E27FC236}">
                <a16:creationId xmlns:a16="http://schemas.microsoft.com/office/drawing/2014/main" id="{07F3F7A9-5DD4-8D36-FA64-BC3248CACCC7}"/>
              </a:ext>
            </a:extLst>
          </p:cNvPr>
          <p:cNvSpPr>
            <a:spLocks noGrp="1"/>
          </p:cNvSpPr>
          <p:nvPr>
            <p:ph type="body" sz="quarter" idx="10"/>
          </p:nvPr>
        </p:nvSpPr>
        <p:spPr/>
        <p:txBody>
          <a:bodyPr>
            <a:spAutoFit/>
          </a:bodyPr>
          <a:lstStyle/>
          <a:p>
            <a:r>
              <a:rPr lang="en-US" altLang="zh-CN" sz="3600" dirty="0">
                <a:solidFill>
                  <a:schemeClr val="tx1">
                    <a:lumMod val="75000"/>
                    <a:lumOff val="25000"/>
                  </a:schemeClr>
                </a:solidFill>
                <a:latin typeface="+mn-ea"/>
                <a:cs typeface="+mn-ea"/>
                <a:sym typeface="+mn-lt"/>
              </a:rPr>
              <a:t>PART   02</a:t>
            </a:r>
            <a:endParaRPr lang="zh-CN" altLang="en-US" sz="3600" dirty="0">
              <a:solidFill>
                <a:schemeClr val="tx1">
                  <a:lumMod val="75000"/>
                  <a:lumOff val="25000"/>
                </a:schemeClr>
              </a:solidFill>
              <a:latin typeface="+mn-ea"/>
              <a:cs typeface="+mn-ea"/>
              <a:sym typeface="+mn-lt"/>
            </a:endParaRPr>
          </a:p>
        </p:txBody>
      </p:sp>
      <p:sp>
        <p:nvSpPr>
          <p:cNvPr id="12" name="文本占位符 11">
            <a:extLst>
              <a:ext uri="{FF2B5EF4-FFF2-40B4-BE49-F238E27FC236}">
                <a16:creationId xmlns:a16="http://schemas.microsoft.com/office/drawing/2014/main" id="{E36458BD-C779-8DBB-B616-D72B5F0B7938}"/>
              </a:ext>
            </a:extLst>
          </p:cNvPr>
          <p:cNvSpPr>
            <a:spLocks noGrp="1"/>
          </p:cNvSpPr>
          <p:nvPr>
            <p:ph type="body" sz="quarter" idx="11"/>
          </p:nvPr>
        </p:nvSpPr>
        <p:spPr>
          <a:xfrm>
            <a:off x="4090645" y="2718697"/>
            <a:ext cx="7023100" cy="1107996"/>
          </a:xfrm>
        </p:spPr>
        <p:txBody>
          <a:bodyPr>
            <a:spAutoFit/>
          </a:bodyPr>
          <a:lstStyle/>
          <a:p>
            <a:r>
              <a:rPr lang="zh-CN" altLang="en-US" dirty="0"/>
              <a:t>相关政策</a:t>
            </a:r>
          </a:p>
        </p:txBody>
      </p:sp>
    </p:spTree>
    <p:extLst>
      <p:ext uri="{BB962C8B-B14F-4D97-AF65-F5344CB8AC3E}">
        <p14:creationId xmlns:p14="http://schemas.microsoft.com/office/powerpoint/2010/main" val="1631284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build="p"/>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673E2A37-3A2A-96A2-27F2-42D42CCF989D}"/>
              </a:ext>
            </a:extLst>
          </p:cNvPr>
          <p:cNvSpPr/>
          <p:nvPr/>
        </p:nvSpPr>
        <p:spPr>
          <a:xfrm>
            <a:off x="255535" y="1330702"/>
            <a:ext cx="6450372" cy="4524188"/>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sp>
        <p:nvSpPr>
          <p:cNvPr id="4" name="任意多边形: 形状 3">
            <a:extLst>
              <a:ext uri="{FF2B5EF4-FFF2-40B4-BE49-F238E27FC236}">
                <a16:creationId xmlns:a16="http://schemas.microsoft.com/office/drawing/2014/main" id="{74501B8B-B3EC-592D-F5E8-2B26E5CD064F}"/>
              </a:ext>
            </a:extLst>
          </p:cNvPr>
          <p:cNvSpPr/>
          <p:nvPr/>
        </p:nvSpPr>
        <p:spPr>
          <a:xfrm>
            <a:off x="252952" y="357785"/>
            <a:ext cx="407448" cy="513749"/>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gradFill>
            <a:gsLst>
              <a:gs pos="0">
                <a:schemeClr val="accent5"/>
              </a:gs>
              <a:gs pos="100000">
                <a:schemeClr val="accent6">
                  <a:alpha val="5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p>
        </p:txBody>
      </p:sp>
      <p:cxnSp>
        <p:nvCxnSpPr>
          <p:cNvPr id="8" name="直接连接符 7">
            <a:extLst>
              <a:ext uri="{FF2B5EF4-FFF2-40B4-BE49-F238E27FC236}">
                <a16:creationId xmlns:a16="http://schemas.microsoft.com/office/drawing/2014/main" id="{1DE2C483-9CAD-8DEB-D0DB-C5484984C2F8}"/>
              </a:ext>
            </a:extLst>
          </p:cNvPr>
          <p:cNvCxnSpPr>
            <a:cxnSpLocks/>
          </p:cNvCxnSpPr>
          <p:nvPr/>
        </p:nvCxnSpPr>
        <p:spPr>
          <a:xfrm>
            <a:off x="6854097" y="2378270"/>
            <a:ext cx="967041"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CA33310-986C-9B42-DDC1-FEE1C71B34DD}"/>
              </a:ext>
            </a:extLst>
          </p:cNvPr>
          <p:cNvSpPr/>
          <p:nvPr/>
        </p:nvSpPr>
        <p:spPr>
          <a:xfrm>
            <a:off x="8221202" y="4969452"/>
            <a:ext cx="2428214" cy="1770876"/>
          </a:xfrm>
          <a:prstGeom prst="rect">
            <a:avLst/>
          </a:prstGeom>
          <a:gradFill>
            <a:gsLst>
              <a:gs pos="0">
                <a:schemeClr val="accent5">
                  <a:alpha val="72000"/>
                </a:schemeClr>
              </a:gs>
              <a:gs pos="100000">
                <a:schemeClr val="accent6"/>
              </a:gs>
            </a:gsLst>
            <a:lin ang="10800000" scaled="0"/>
          </a:gradFill>
          <a:ln>
            <a:no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13" name="图片 12" descr="图片包含 动物, 锯子&#10;&#10;描述已自动生成">
            <a:extLst>
              <a:ext uri="{FF2B5EF4-FFF2-40B4-BE49-F238E27FC236}">
                <a16:creationId xmlns:a16="http://schemas.microsoft.com/office/drawing/2014/main" id="{E4DA971B-3CC5-AC0A-4556-F9D1D38285A6}"/>
              </a:ext>
            </a:extLst>
          </p:cNvPr>
          <p:cNvPicPr>
            <a:picLocks noChangeAspect="1"/>
          </p:cNvPicPr>
          <p:nvPr/>
        </p:nvPicPr>
        <p:blipFill rotWithShape="1">
          <a:blip r:embed="rId3">
            <a:extLst>
              <a:ext uri="{28A0092B-C50C-407E-A947-70E740481C1C}">
                <a14:useLocalDpi xmlns:a14="http://schemas.microsoft.com/office/drawing/2010/main" val="0"/>
              </a:ext>
            </a:extLst>
          </a:blip>
          <a:srcRect l="18376" r="40270" b="31000"/>
          <a:stretch/>
        </p:blipFill>
        <p:spPr>
          <a:xfrm flipH="1">
            <a:off x="7337618" y="4156747"/>
            <a:ext cx="5041868" cy="2628900"/>
          </a:xfrm>
          <a:custGeom>
            <a:avLst/>
            <a:gdLst>
              <a:gd name="connsiteX0" fmla="*/ 5041868 w 5041868"/>
              <a:gd name="connsiteY0" fmla="*/ 0 h 2628900"/>
              <a:gd name="connsiteX1" fmla="*/ 0 w 5041868"/>
              <a:gd name="connsiteY1" fmla="*/ 0 h 2628900"/>
              <a:gd name="connsiteX2" fmla="*/ 0 w 5041868"/>
              <a:gd name="connsiteY2" fmla="*/ 2628900 h 2628900"/>
              <a:gd name="connsiteX3" fmla="*/ 5041868 w 5041868"/>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041868" h="2628900">
                <a:moveTo>
                  <a:pt x="5041868" y="0"/>
                </a:moveTo>
                <a:lnTo>
                  <a:pt x="0" y="0"/>
                </a:lnTo>
                <a:lnTo>
                  <a:pt x="0" y="2628900"/>
                </a:lnTo>
                <a:lnTo>
                  <a:pt x="5041868" y="2628900"/>
                </a:lnTo>
                <a:close/>
              </a:path>
            </a:pathLst>
          </a:custGeom>
        </p:spPr>
      </p:pic>
      <p:sp>
        <p:nvSpPr>
          <p:cNvPr id="15" name="文本占位符 14">
            <a:extLst>
              <a:ext uri="{FF2B5EF4-FFF2-40B4-BE49-F238E27FC236}">
                <a16:creationId xmlns:a16="http://schemas.microsoft.com/office/drawing/2014/main" id="{2FB8FB1F-9E40-BF91-A072-F1F3C99A33CC}"/>
              </a:ext>
            </a:extLst>
          </p:cNvPr>
          <p:cNvSpPr>
            <a:spLocks noGrp="1"/>
          </p:cNvSpPr>
          <p:nvPr>
            <p:ph type="body" sz="quarter" idx="13"/>
          </p:nvPr>
        </p:nvSpPr>
        <p:spPr>
          <a:xfrm>
            <a:off x="800910" y="326964"/>
            <a:ext cx="10717989" cy="523220"/>
          </a:xfrm>
        </p:spPr>
        <p:txBody>
          <a:bodyPr>
            <a:spAutoFit/>
          </a:bodyPr>
          <a:lstStyle/>
          <a:p>
            <a:pPr algn="just" fontAlgn="base"/>
            <a:r>
              <a:rPr lang="en-US" altLang="zh-CN" sz="2800" dirty="0">
                <a:latin typeface="+mn-ea"/>
                <a:ea typeface="+mn-ea"/>
              </a:rPr>
              <a:t>《</a:t>
            </a:r>
            <a:r>
              <a:rPr lang="zh-CN" altLang="en-US" sz="2800" dirty="0">
                <a:latin typeface="+mn-ea"/>
                <a:ea typeface="+mn-ea"/>
              </a:rPr>
              <a:t>禁止洋垃圾入境推进固体废物进口管理制度改革实施方案</a:t>
            </a:r>
            <a:r>
              <a:rPr lang="en-US" altLang="zh-CN" sz="2800" dirty="0">
                <a:latin typeface="+mn-ea"/>
                <a:ea typeface="+mn-ea"/>
              </a:rPr>
              <a:t>》</a:t>
            </a:r>
          </a:p>
        </p:txBody>
      </p:sp>
      <p:pic>
        <p:nvPicPr>
          <p:cNvPr id="17" name="图片 16">
            <a:extLst>
              <a:ext uri="{FF2B5EF4-FFF2-40B4-BE49-F238E27FC236}">
                <a16:creationId xmlns:a16="http://schemas.microsoft.com/office/drawing/2014/main" id="{31E0E523-A312-4D22-FAAF-D509819C01A1}"/>
              </a:ext>
            </a:extLst>
          </p:cNvPr>
          <p:cNvPicPr>
            <a:picLocks noChangeAspect="1"/>
          </p:cNvPicPr>
          <p:nvPr/>
        </p:nvPicPr>
        <p:blipFill rotWithShape="1">
          <a:blip r:embed="rId4">
            <a:alphaModFix amt="44000"/>
            <a:extLst>
              <a:ext uri="{28A0092B-C50C-407E-A947-70E740481C1C}">
                <a14:useLocalDpi xmlns:a14="http://schemas.microsoft.com/office/drawing/2010/main" val="0"/>
              </a:ext>
            </a:extLst>
          </a:blip>
          <a:srcRect l="30702" t="43408"/>
          <a:stretch/>
        </p:blipFill>
        <p:spPr>
          <a:xfrm rot="16427475">
            <a:off x="10230765" y="-924983"/>
            <a:ext cx="3749602" cy="3346134"/>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pic>
        <p:nvPicPr>
          <p:cNvPr id="2" name="图片 1">
            <a:extLst>
              <a:ext uri="{FF2B5EF4-FFF2-40B4-BE49-F238E27FC236}">
                <a16:creationId xmlns:a16="http://schemas.microsoft.com/office/drawing/2014/main" id="{E28FF676-30D6-07E4-F3DB-CFDB6D81FFA7}"/>
              </a:ext>
            </a:extLst>
          </p:cNvPr>
          <p:cNvPicPr>
            <a:picLocks noChangeAspect="1"/>
          </p:cNvPicPr>
          <p:nvPr/>
        </p:nvPicPr>
        <p:blipFill>
          <a:blip r:embed="rId5"/>
          <a:stretch>
            <a:fillRect/>
          </a:stretch>
        </p:blipFill>
        <p:spPr>
          <a:xfrm>
            <a:off x="523297" y="1597430"/>
            <a:ext cx="9271476" cy="4280120"/>
          </a:xfrm>
          <a:prstGeom prst="rect">
            <a:avLst/>
          </a:prstGeom>
        </p:spPr>
      </p:pic>
    </p:spTree>
    <p:extLst>
      <p:ext uri="{BB962C8B-B14F-4D97-AF65-F5344CB8AC3E}">
        <p14:creationId xmlns:p14="http://schemas.microsoft.com/office/powerpoint/2010/main" val="1142752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673E2A37-3A2A-96A2-27F2-42D42CCF989D}"/>
              </a:ext>
            </a:extLst>
          </p:cNvPr>
          <p:cNvSpPr/>
          <p:nvPr/>
        </p:nvSpPr>
        <p:spPr>
          <a:xfrm>
            <a:off x="255535" y="1330702"/>
            <a:ext cx="6450372" cy="4524188"/>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思源宋体" panose="02020400000000000000" charset="-122"/>
            </a:endParaRPr>
          </a:p>
        </p:txBody>
      </p:sp>
      <p:sp>
        <p:nvSpPr>
          <p:cNvPr id="4" name="任意多边形: 形状 3">
            <a:extLst>
              <a:ext uri="{FF2B5EF4-FFF2-40B4-BE49-F238E27FC236}">
                <a16:creationId xmlns:a16="http://schemas.microsoft.com/office/drawing/2014/main" id="{74501B8B-B3EC-592D-F5E8-2B26E5CD064F}"/>
              </a:ext>
            </a:extLst>
          </p:cNvPr>
          <p:cNvSpPr/>
          <p:nvPr/>
        </p:nvSpPr>
        <p:spPr>
          <a:xfrm>
            <a:off x="252952" y="357785"/>
            <a:ext cx="407448" cy="513749"/>
          </a:xfrm>
          <a:custGeom>
            <a:avLst/>
            <a:gdLst>
              <a:gd name="connsiteX0" fmla="*/ 240548 w 481185"/>
              <a:gd name="connsiteY0" fmla="*/ 535359 h 606722"/>
              <a:gd name="connsiteX1" fmla="*/ 219546 w 481185"/>
              <a:gd name="connsiteY1" fmla="*/ 556332 h 606722"/>
              <a:gd name="connsiteX2" fmla="*/ 219546 w 481185"/>
              <a:gd name="connsiteY2" fmla="*/ 587615 h 606722"/>
              <a:gd name="connsiteX3" fmla="*/ 261639 w 481185"/>
              <a:gd name="connsiteY3" fmla="*/ 587615 h 606722"/>
              <a:gd name="connsiteX4" fmla="*/ 261639 w 481185"/>
              <a:gd name="connsiteY4" fmla="*/ 556332 h 606722"/>
              <a:gd name="connsiteX5" fmla="*/ 240548 w 481185"/>
              <a:gd name="connsiteY5" fmla="*/ 535359 h 606722"/>
              <a:gd name="connsiteX6" fmla="*/ 240548 w 481185"/>
              <a:gd name="connsiteY6" fmla="*/ 424451 h 606722"/>
              <a:gd name="connsiteX7" fmla="*/ 250154 w 481185"/>
              <a:gd name="connsiteY7" fmla="*/ 433969 h 606722"/>
              <a:gd name="connsiteX8" fmla="*/ 250154 w 481185"/>
              <a:gd name="connsiteY8" fmla="*/ 444199 h 606722"/>
              <a:gd name="connsiteX9" fmla="*/ 240548 w 481185"/>
              <a:gd name="connsiteY9" fmla="*/ 453806 h 606722"/>
              <a:gd name="connsiteX10" fmla="*/ 231031 w 481185"/>
              <a:gd name="connsiteY10" fmla="*/ 444199 h 606722"/>
              <a:gd name="connsiteX11" fmla="*/ 231031 w 481185"/>
              <a:gd name="connsiteY11" fmla="*/ 433969 h 606722"/>
              <a:gd name="connsiteX12" fmla="*/ 240548 w 481185"/>
              <a:gd name="connsiteY12" fmla="*/ 424451 h 606722"/>
              <a:gd name="connsiteX13" fmla="*/ 240548 w 481185"/>
              <a:gd name="connsiteY13" fmla="*/ 363201 h 606722"/>
              <a:gd name="connsiteX14" fmla="*/ 250154 w 481185"/>
              <a:gd name="connsiteY14" fmla="*/ 372808 h 606722"/>
              <a:gd name="connsiteX15" fmla="*/ 250154 w 481185"/>
              <a:gd name="connsiteY15" fmla="*/ 383038 h 606722"/>
              <a:gd name="connsiteX16" fmla="*/ 240548 w 481185"/>
              <a:gd name="connsiteY16" fmla="*/ 392556 h 606722"/>
              <a:gd name="connsiteX17" fmla="*/ 231031 w 481185"/>
              <a:gd name="connsiteY17" fmla="*/ 383038 h 606722"/>
              <a:gd name="connsiteX18" fmla="*/ 231031 w 481185"/>
              <a:gd name="connsiteY18" fmla="*/ 372808 h 606722"/>
              <a:gd name="connsiteX19" fmla="*/ 240548 w 481185"/>
              <a:gd name="connsiteY19" fmla="*/ 363201 h 606722"/>
              <a:gd name="connsiteX20" fmla="*/ 204506 w 481185"/>
              <a:gd name="connsiteY20" fmla="*/ 289897 h 606722"/>
              <a:gd name="connsiteX21" fmla="*/ 59180 w 481185"/>
              <a:gd name="connsiteY21" fmla="*/ 434935 h 606722"/>
              <a:gd name="connsiteX22" fmla="*/ 81696 w 481185"/>
              <a:gd name="connsiteY22" fmla="*/ 457508 h 606722"/>
              <a:gd name="connsiteX23" fmla="*/ 227021 w 481185"/>
              <a:gd name="connsiteY23" fmla="*/ 312381 h 606722"/>
              <a:gd name="connsiteX24" fmla="*/ 227288 w 481185"/>
              <a:gd name="connsiteY24" fmla="*/ 267146 h 606722"/>
              <a:gd name="connsiteX25" fmla="*/ 218033 w 481185"/>
              <a:gd name="connsiteY25" fmla="*/ 276300 h 606722"/>
              <a:gd name="connsiteX26" fmla="*/ 247311 w 481185"/>
              <a:gd name="connsiteY26" fmla="*/ 305627 h 606722"/>
              <a:gd name="connsiteX27" fmla="*/ 247311 w 481185"/>
              <a:gd name="connsiteY27" fmla="*/ 319135 h 606722"/>
              <a:gd name="connsiteX28" fmla="*/ 171756 w 481185"/>
              <a:gd name="connsiteY28" fmla="*/ 394587 h 606722"/>
              <a:gd name="connsiteX29" fmla="*/ 139541 w 481185"/>
              <a:gd name="connsiteY29" fmla="*/ 587615 h 606722"/>
              <a:gd name="connsiteX30" fmla="*/ 200412 w 481185"/>
              <a:gd name="connsiteY30" fmla="*/ 587615 h 606722"/>
              <a:gd name="connsiteX31" fmla="*/ 200412 w 481185"/>
              <a:gd name="connsiteY31" fmla="*/ 556332 h 606722"/>
              <a:gd name="connsiteX32" fmla="*/ 240548 w 481185"/>
              <a:gd name="connsiteY32" fmla="*/ 516163 h 606722"/>
              <a:gd name="connsiteX33" fmla="*/ 280773 w 481185"/>
              <a:gd name="connsiteY33" fmla="*/ 556332 h 606722"/>
              <a:gd name="connsiteX34" fmla="*/ 280773 w 481185"/>
              <a:gd name="connsiteY34" fmla="*/ 587615 h 606722"/>
              <a:gd name="connsiteX35" fmla="*/ 341555 w 481185"/>
              <a:gd name="connsiteY35" fmla="*/ 587615 h 606722"/>
              <a:gd name="connsiteX36" fmla="*/ 294923 w 481185"/>
              <a:gd name="connsiteY36" fmla="*/ 308115 h 606722"/>
              <a:gd name="connsiteX37" fmla="*/ 253897 w 481185"/>
              <a:gd name="connsiteY37" fmla="*/ 267146 h 606722"/>
              <a:gd name="connsiteX38" fmla="*/ 240548 w 481185"/>
              <a:gd name="connsiteY38" fmla="*/ 270256 h 606722"/>
              <a:gd name="connsiteX39" fmla="*/ 227288 w 481185"/>
              <a:gd name="connsiteY39" fmla="*/ 267146 h 606722"/>
              <a:gd name="connsiteX40" fmla="*/ 312810 w 481185"/>
              <a:gd name="connsiteY40" fmla="*/ 253815 h 606722"/>
              <a:gd name="connsiteX41" fmla="*/ 290206 w 481185"/>
              <a:gd name="connsiteY41" fmla="*/ 276300 h 606722"/>
              <a:gd name="connsiteX42" fmla="*/ 435532 w 481185"/>
              <a:gd name="connsiteY42" fmla="*/ 421426 h 606722"/>
              <a:gd name="connsiteX43" fmla="*/ 458047 w 481185"/>
              <a:gd name="connsiteY43" fmla="*/ 398941 h 606722"/>
              <a:gd name="connsiteX44" fmla="*/ 240548 w 481185"/>
              <a:gd name="connsiteY44" fmla="*/ 229465 h 606722"/>
              <a:gd name="connsiteX45" fmla="*/ 229691 w 481185"/>
              <a:gd name="connsiteY45" fmla="*/ 240307 h 606722"/>
              <a:gd name="connsiteX46" fmla="*/ 240548 w 481185"/>
              <a:gd name="connsiteY46" fmla="*/ 251149 h 606722"/>
              <a:gd name="connsiteX47" fmla="*/ 251405 w 481185"/>
              <a:gd name="connsiteY47" fmla="*/ 240307 h 606722"/>
              <a:gd name="connsiteX48" fmla="*/ 240548 w 481185"/>
              <a:gd name="connsiteY48" fmla="*/ 229465 h 606722"/>
              <a:gd name="connsiteX49" fmla="*/ 204506 w 481185"/>
              <a:gd name="connsiteY49" fmla="*/ 217734 h 606722"/>
              <a:gd name="connsiteX50" fmla="*/ 200679 w 481185"/>
              <a:gd name="connsiteY50" fmla="*/ 221555 h 606722"/>
              <a:gd name="connsiteX51" fmla="*/ 191602 w 481185"/>
              <a:gd name="connsiteY51" fmla="*/ 275677 h 606722"/>
              <a:gd name="connsiteX52" fmla="*/ 213761 w 481185"/>
              <a:gd name="connsiteY52" fmla="*/ 253549 h 606722"/>
              <a:gd name="connsiteX53" fmla="*/ 210557 w 481185"/>
              <a:gd name="connsiteY53" fmla="*/ 240307 h 606722"/>
              <a:gd name="connsiteX54" fmla="*/ 213761 w 481185"/>
              <a:gd name="connsiteY54" fmla="*/ 226976 h 606722"/>
              <a:gd name="connsiteX55" fmla="*/ 279438 w 481185"/>
              <a:gd name="connsiteY55" fmla="*/ 214979 h 606722"/>
              <a:gd name="connsiteX56" fmla="*/ 267424 w 481185"/>
              <a:gd name="connsiteY56" fmla="*/ 226976 h 606722"/>
              <a:gd name="connsiteX57" fmla="*/ 270539 w 481185"/>
              <a:gd name="connsiteY57" fmla="*/ 240307 h 606722"/>
              <a:gd name="connsiteX58" fmla="*/ 267424 w 481185"/>
              <a:gd name="connsiteY58" fmla="*/ 253549 h 606722"/>
              <a:gd name="connsiteX59" fmla="*/ 276679 w 481185"/>
              <a:gd name="connsiteY59" fmla="*/ 262791 h 606722"/>
              <a:gd name="connsiteX60" fmla="*/ 285845 w 481185"/>
              <a:gd name="connsiteY60" fmla="*/ 253637 h 606722"/>
              <a:gd name="connsiteX61" fmla="*/ 208422 w 481185"/>
              <a:gd name="connsiteY61" fmla="*/ 178453 h 606722"/>
              <a:gd name="connsiteX62" fmla="*/ 207799 w 481185"/>
              <a:gd name="connsiteY62" fmla="*/ 178986 h 606722"/>
              <a:gd name="connsiteX63" fmla="*/ 205574 w 481185"/>
              <a:gd name="connsiteY63" fmla="*/ 191872 h 606722"/>
              <a:gd name="connsiteX64" fmla="*/ 227288 w 481185"/>
              <a:gd name="connsiteY64" fmla="*/ 213468 h 606722"/>
              <a:gd name="connsiteX65" fmla="*/ 240548 w 481185"/>
              <a:gd name="connsiteY65" fmla="*/ 210357 h 606722"/>
              <a:gd name="connsiteX66" fmla="*/ 253897 w 481185"/>
              <a:gd name="connsiteY66" fmla="*/ 213468 h 606722"/>
              <a:gd name="connsiteX67" fmla="*/ 263152 w 481185"/>
              <a:gd name="connsiteY67" fmla="*/ 204225 h 606722"/>
              <a:gd name="connsiteX68" fmla="*/ 237255 w 481185"/>
              <a:gd name="connsiteY68" fmla="*/ 178453 h 606722"/>
              <a:gd name="connsiteX69" fmla="*/ 45653 w 481185"/>
              <a:gd name="connsiteY69" fmla="*/ 59099 h 606722"/>
              <a:gd name="connsiteX70" fmla="*/ 23049 w 481185"/>
              <a:gd name="connsiteY70" fmla="*/ 81672 h 606722"/>
              <a:gd name="connsiteX71" fmla="*/ 168375 w 481185"/>
              <a:gd name="connsiteY71" fmla="*/ 226798 h 606722"/>
              <a:gd name="connsiteX72" fmla="*/ 190979 w 481185"/>
              <a:gd name="connsiteY72" fmla="*/ 204225 h 606722"/>
              <a:gd name="connsiteX73" fmla="*/ 399400 w 481185"/>
              <a:gd name="connsiteY73" fmla="*/ 23106 h 606722"/>
              <a:gd name="connsiteX74" fmla="*/ 254075 w 481185"/>
              <a:gd name="connsiteY74" fmla="*/ 168144 h 606722"/>
              <a:gd name="connsiteX75" fmla="*/ 276679 w 481185"/>
              <a:gd name="connsiteY75" fmla="*/ 190717 h 606722"/>
              <a:gd name="connsiteX76" fmla="*/ 422005 w 481185"/>
              <a:gd name="connsiteY76" fmla="*/ 45591 h 606722"/>
              <a:gd name="connsiteX77" fmla="*/ 399400 w 481185"/>
              <a:gd name="connsiteY77" fmla="*/ 0 h 606722"/>
              <a:gd name="connsiteX78" fmla="*/ 406164 w 481185"/>
              <a:gd name="connsiteY78" fmla="*/ 2844 h 606722"/>
              <a:gd name="connsiteX79" fmla="*/ 442295 w 481185"/>
              <a:gd name="connsiteY79" fmla="*/ 38836 h 606722"/>
              <a:gd name="connsiteX80" fmla="*/ 442295 w 481185"/>
              <a:gd name="connsiteY80" fmla="*/ 52345 h 606722"/>
              <a:gd name="connsiteX81" fmla="*/ 296080 w 481185"/>
              <a:gd name="connsiteY81" fmla="*/ 198360 h 606722"/>
              <a:gd name="connsiteX82" fmla="*/ 302487 w 481185"/>
              <a:gd name="connsiteY82" fmla="*/ 237019 h 606722"/>
              <a:gd name="connsiteX83" fmla="*/ 306047 w 481185"/>
              <a:gd name="connsiteY83" fmla="*/ 233553 h 606722"/>
              <a:gd name="connsiteX84" fmla="*/ 319574 w 481185"/>
              <a:gd name="connsiteY84" fmla="*/ 233553 h 606722"/>
              <a:gd name="connsiteX85" fmla="*/ 478426 w 481185"/>
              <a:gd name="connsiteY85" fmla="*/ 392187 h 606722"/>
              <a:gd name="connsiteX86" fmla="*/ 481185 w 481185"/>
              <a:gd name="connsiteY86" fmla="*/ 398941 h 606722"/>
              <a:gd name="connsiteX87" fmla="*/ 478426 w 481185"/>
              <a:gd name="connsiteY87" fmla="*/ 405696 h 606722"/>
              <a:gd name="connsiteX88" fmla="*/ 442295 w 481185"/>
              <a:gd name="connsiteY88" fmla="*/ 441689 h 606722"/>
              <a:gd name="connsiteX89" fmla="*/ 435532 w 481185"/>
              <a:gd name="connsiteY89" fmla="*/ 444533 h 606722"/>
              <a:gd name="connsiteX90" fmla="*/ 434642 w 481185"/>
              <a:gd name="connsiteY90" fmla="*/ 444444 h 606722"/>
              <a:gd name="connsiteX91" fmla="*/ 428768 w 481185"/>
              <a:gd name="connsiteY91" fmla="*/ 441689 h 606722"/>
              <a:gd name="connsiteX92" fmla="*/ 318239 w 481185"/>
              <a:gd name="connsiteY92" fmla="*/ 331400 h 606722"/>
              <a:gd name="connsiteX93" fmla="*/ 361045 w 481185"/>
              <a:gd name="connsiteY93" fmla="*/ 587615 h 606722"/>
              <a:gd name="connsiteX94" fmla="*/ 383560 w 481185"/>
              <a:gd name="connsiteY94" fmla="*/ 587615 h 606722"/>
              <a:gd name="connsiteX95" fmla="*/ 393082 w 481185"/>
              <a:gd name="connsiteY95" fmla="*/ 597124 h 606722"/>
              <a:gd name="connsiteX96" fmla="*/ 383560 w 481185"/>
              <a:gd name="connsiteY96" fmla="*/ 606722 h 606722"/>
              <a:gd name="connsiteX97" fmla="*/ 97625 w 481185"/>
              <a:gd name="connsiteY97" fmla="*/ 606722 h 606722"/>
              <a:gd name="connsiteX98" fmla="*/ 88014 w 481185"/>
              <a:gd name="connsiteY98" fmla="*/ 597124 h 606722"/>
              <a:gd name="connsiteX99" fmla="*/ 97625 w 481185"/>
              <a:gd name="connsiteY99" fmla="*/ 587615 h 606722"/>
              <a:gd name="connsiteX100" fmla="*/ 120141 w 481185"/>
              <a:gd name="connsiteY100" fmla="*/ 587615 h 606722"/>
              <a:gd name="connsiteX101" fmla="*/ 148440 w 481185"/>
              <a:gd name="connsiteY101" fmla="*/ 417871 h 606722"/>
              <a:gd name="connsiteX102" fmla="*/ 88459 w 481185"/>
              <a:gd name="connsiteY102" fmla="*/ 477770 h 606722"/>
              <a:gd name="connsiteX103" fmla="*/ 81696 w 481185"/>
              <a:gd name="connsiteY103" fmla="*/ 480614 h 606722"/>
              <a:gd name="connsiteX104" fmla="*/ 74932 w 481185"/>
              <a:gd name="connsiteY104" fmla="*/ 477770 h 606722"/>
              <a:gd name="connsiteX105" fmla="*/ 38890 w 481185"/>
              <a:gd name="connsiteY105" fmla="*/ 441689 h 606722"/>
              <a:gd name="connsiteX106" fmla="*/ 38890 w 481185"/>
              <a:gd name="connsiteY106" fmla="*/ 428180 h 606722"/>
              <a:gd name="connsiteX107" fmla="*/ 168286 w 481185"/>
              <a:gd name="connsiteY107" fmla="*/ 298962 h 606722"/>
              <a:gd name="connsiteX108" fmla="*/ 177363 w 481185"/>
              <a:gd name="connsiteY108" fmla="*/ 244839 h 606722"/>
              <a:gd name="connsiteX109" fmla="*/ 175138 w 481185"/>
              <a:gd name="connsiteY109" fmla="*/ 247061 h 606722"/>
              <a:gd name="connsiteX110" fmla="*/ 168375 w 481185"/>
              <a:gd name="connsiteY110" fmla="*/ 249816 h 606722"/>
              <a:gd name="connsiteX111" fmla="*/ 161611 w 481185"/>
              <a:gd name="connsiteY111" fmla="*/ 247061 h 606722"/>
              <a:gd name="connsiteX112" fmla="*/ 2759 w 481185"/>
              <a:gd name="connsiteY112" fmla="*/ 88426 h 606722"/>
              <a:gd name="connsiteX113" fmla="*/ 0 w 481185"/>
              <a:gd name="connsiteY113" fmla="*/ 81672 h 606722"/>
              <a:gd name="connsiteX114" fmla="*/ 2759 w 481185"/>
              <a:gd name="connsiteY114" fmla="*/ 74918 h 606722"/>
              <a:gd name="connsiteX115" fmla="*/ 38890 w 481185"/>
              <a:gd name="connsiteY115" fmla="*/ 38836 h 606722"/>
              <a:gd name="connsiteX116" fmla="*/ 40403 w 481185"/>
              <a:gd name="connsiteY116" fmla="*/ 37592 h 606722"/>
              <a:gd name="connsiteX117" fmla="*/ 52417 w 481185"/>
              <a:gd name="connsiteY117" fmla="*/ 38836 h 606722"/>
              <a:gd name="connsiteX118" fmla="*/ 189021 w 481185"/>
              <a:gd name="connsiteY118" fmla="*/ 175253 h 606722"/>
              <a:gd name="connsiteX119" fmla="*/ 208422 w 481185"/>
              <a:gd name="connsiteY119" fmla="*/ 159345 h 606722"/>
              <a:gd name="connsiteX120" fmla="*/ 235920 w 481185"/>
              <a:gd name="connsiteY120" fmla="*/ 159345 h 606722"/>
              <a:gd name="connsiteX121" fmla="*/ 392637 w 481185"/>
              <a:gd name="connsiteY121" fmla="*/ 2844 h 606722"/>
              <a:gd name="connsiteX122" fmla="*/ 399400 w 481185"/>
              <a:gd name="connsiteY12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81185" h="606722">
                <a:moveTo>
                  <a:pt x="240548" y="535359"/>
                </a:moveTo>
                <a:cubicBezTo>
                  <a:pt x="228979" y="535359"/>
                  <a:pt x="219546" y="544779"/>
                  <a:pt x="219546" y="556332"/>
                </a:cubicBezTo>
                <a:lnTo>
                  <a:pt x="219546" y="587615"/>
                </a:lnTo>
                <a:lnTo>
                  <a:pt x="261639" y="587615"/>
                </a:lnTo>
                <a:lnTo>
                  <a:pt x="261639" y="556332"/>
                </a:lnTo>
                <a:cubicBezTo>
                  <a:pt x="261639" y="544779"/>
                  <a:pt x="252206" y="535359"/>
                  <a:pt x="240548" y="535359"/>
                </a:cubicBezTo>
                <a:close/>
                <a:moveTo>
                  <a:pt x="240548" y="424451"/>
                </a:moveTo>
                <a:cubicBezTo>
                  <a:pt x="245885" y="424451"/>
                  <a:pt x="250154" y="428721"/>
                  <a:pt x="250154" y="433969"/>
                </a:cubicBezTo>
                <a:lnTo>
                  <a:pt x="250154" y="444199"/>
                </a:lnTo>
                <a:cubicBezTo>
                  <a:pt x="250154" y="449447"/>
                  <a:pt x="245885" y="453806"/>
                  <a:pt x="240548" y="453806"/>
                </a:cubicBezTo>
                <a:cubicBezTo>
                  <a:pt x="235300" y="453806"/>
                  <a:pt x="231031" y="449447"/>
                  <a:pt x="231031" y="444199"/>
                </a:cubicBezTo>
                <a:lnTo>
                  <a:pt x="231031" y="433969"/>
                </a:lnTo>
                <a:cubicBezTo>
                  <a:pt x="231031" y="428721"/>
                  <a:pt x="235300" y="424451"/>
                  <a:pt x="240548" y="424451"/>
                </a:cubicBezTo>
                <a:close/>
                <a:moveTo>
                  <a:pt x="240548" y="363201"/>
                </a:moveTo>
                <a:cubicBezTo>
                  <a:pt x="245885" y="363201"/>
                  <a:pt x="250154" y="367471"/>
                  <a:pt x="250154" y="372808"/>
                </a:cubicBezTo>
                <a:lnTo>
                  <a:pt x="250154" y="383038"/>
                </a:lnTo>
                <a:cubicBezTo>
                  <a:pt x="250154" y="388286"/>
                  <a:pt x="245885" y="392556"/>
                  <a:pt x="240548" y="392556"/>
                </a:cubicBezTo>
                <a:cubicBezTo>
                  <a:pt x="235300" y="392556"/>
                  <a:pt x="231031" y="388286"/>
                  <a:pt x="231031" y="383038"/>
                </a:cubicBezTo>
                <a:lnTo>
                  <a:pt x="231031" y="372808"/>
                </a:lnTo>
                <a:cubicBezTo>
                  <a:pt x="231031" y="367471"/>
                  <a:pt x="235300" y="363201"/>
                  <a:pt x="240548" y="363201"/>
                </a:cubicBezTo>
                <a:close/>
                <a:moveTo>
                  <a:pt x="204506" y="289897"/>
                </a:moveTo>
                <a:lnTo>
                  <a:pt x="59180" y="434935"/>
                </a:lnTo>
                <a:lnTo>
                  <a:pt x="81696" y="457508"/>
                </a:lnTo>
                <a:lnTo>
                  <a:pt x="227021" y="312381"/>
                </a:lnTo>
                <a:close/>
                <a:moveTo>
                  <a:pt x="227288" y="267146"/>
                </a:moveTo>
                <a:lnTo>
                  <a:pt x="218033" y="276300"/>
                </a:lnTo>
                <a:lnTo>
                  <a:pt x="247311" y="305627"/>
                </a:lnTo>
                <a:cubicBezTo>
                  <a:pt x="251049" y="309360"/>
                  <a:pt x="251049" y="315403"/>
                  <a:pt x="247311" y="319135"/>
                </a:cubicBezTo>
                <a:lnTo>
                  <a:pt x="171756" y="394587"/>
                </a:lnTo>
                <a:lnTo>
                  <a:pt x="139541" y="587615"/>
                </a:lnTo>
                <a:lnTo>
                  <a:pt x="200412" y="587615"/>
                </a:lnTo>
                <a:lnTo>
                  <a:pt x="200412" y="556332"/>
                </a:lnTo>
                <a:cubicBezTo>
                  <a:pt x="200412" y="534204"/>
                  <a:pt x="218389" y="516163"/>
                  <a:pt x="240548" y="516163"/>
                </a:cubicBezTo>
                <a:cubicBezTo>
                  <a:pt x="262707" y="516163"/>
                  <a:pt x="280773" y="534204"/>
                  <a:pt x="280773" y="556332"/>
                </a:cubicBezTo>
                <a:lnTo>
                  <a:pt x="280773" y="587615"/>
                </a:lnTo>
                <a:lnTo>
                  <a:pt x="341555" y="587615"/>
                </a:lnTo>
                <a:lnTo>
                  <a:pt x="294923" y="308115"/>
                </a:lnTo>
                <a:lnTo>
                  <a:pt x="253897" y="267146"/>
                </a:lnTo>
                <a:cubicBezTo>
                  <a:pt x="249892" y="269101"/>
                  <a:pt x="245354" y="270256"/>
                  <a:pt x="240548" y="270256"/>
                </a:cubicBezTo>
                <a:cubicBezTo>
                  <a:pt x="235831" y="270256"/>
                  <a:pt x="231293" y="269101"/>
                  <a:pt x="227288" y="267146"/>
                </a:cubicBezTo>
                <a:close/>
                <a:moveTo>
                  <a:pt x="312810" y="253815"/>
                </a:moveTo>
                <a:lnTo>
                  <a:pt x="290206" y="276300"/>
                </a:lnTo>
                <a:lnTo>
                  <a:pt x="435532" y="421426"/>
                </a:lnTo>
                <a:lnTo>
                  <a:pt x="458047" y="398941"/>
                </a:lnTo>
                <a:close/>
                <a:moveTo>
                  <a:pt x="240548" y="229465"/>
                </a:moveTo>
                <a:cubicBezTo>
                  <a:pt x="234585" y="229465"/>
                  <a:pt x="229691" y="234352"/>
                  <a:pt x="229691" y="240307"/>
                </a:cubicBezTo>
                <a:cubicBezTo>
                  <a:pt x="229691" y="246261"/>
                  <a:pt x="234585" y="251149"/>
                  <a:pt x="240548" y="251149"/>
                </a:cubicBezTo>
                <a:cubicBezTo>
                  <a:pt x="246600" y="251149"/>
                  <a:pt x="251405" y="246261"/>
                  <a:pt x="251405" y="240307"/>
                </a:cubicBezTo>
                <a:cubicBezTo>
                  <a:pt x="251405" y="234352"/>
                  <a:pt x="246600" y="229465"/>
                  <a:pt x="240548" y="229465"/>
                </a:cubicBezTo>
                <a:close/>
                <a:moveTo>
                  <a:pt x="204506" y="217734"/>
                </a:moveTo>
                <a:lnTo>
                  <a:pt x="200679" y="221555"/>
                </a:lnTo>
                <a:lnTo>
                  <a:pt x="191602" y="275677"/>
                </a:lnTo>
                <a:lnTo>
                  <a:pt x="213761" y="253549"/>
                </a:lnTo>
                <a:cubicBezTo>
                  <a:pt x="211714" y="249549"/>
                  <a:pt x="210557" y="245106"/>
                  <a:pt x="210557" y="240307"/>
                </a:cubicBezTo>
                <a:cubicBezTo>
                  <a:pt x="210557" y="235508"/>
                  <a:pt x="211714" y="230975"/>
                  <a:pt x="213761" y="226976"/>
                </a:cubicBezTo>
                <a:close/>
                <a:moveTo>
                  <a:pt x="279438" y="214979"/>
                </a:moveTo>
                <a:lnTo>
                  <a:pt x="267424" y="226976"/>
                </a:lnTo>
                <a:cubicBezTo>
                  <a:pt x="269471" y="230975"/>
                  <a:pt x="270539" y="235508"/>
                  <a:pt x="270539" y="240307"/>
                </a:cubicBezTo>
                <a:cubicBezTo>
                  <a:pt x="270539" y="245106"/>
                  <a:pt x="269471" y="249549"/>
                  <a:pt x="267424" y="253549"/>
                </a:cubicBezTo>
                <a:lnTo>
                  <a:pt x="276679" y="262791"/>
                </a:lnTo>
                <a:lnTo>
                  <a:pt x="285845" y="253637"/>
                </a:lnTo>
                <a:close/>
                <a:moveTo>
                  <a:pt x="208422" y="178453"/>
                </a:moveTo>
                <a:cubicBezTo>
                  <a:pt x="208066" y="178453"/>
                  <a:pt x="207799" y="178630"/>
                  <a:pt x="207799" y="178986"/>
                </a:cubicBezTo>
                <a:lnTo>
                  <a:pt x="205574" y="191872"/>
                </a:lnTo>
                <a:lnTo>
                  <a:pt x="227288" y="213468"/>
                </a:lnTo>
                <a:cubicBezTo>
                  <a:pt x="231293" y="211424"/>
                  <a:pt x="235831" y="210357"/>
                  <a:pt x="240548" y="210357"/>
                </a:cubicBezTo>
                <a:cubicBezTo>
                  <a:pt x="245354" y="210357"/>
                  <a:pt x="249892" y="211424"/>
                  <a:pt x="253897" y="213468"/>
                </a:cubicBezTo>
                <a:lnTo>
                  <a:pt x="263152" y="204225"/>
                </a:lnTo>
                <a:lnTo>
                  <a:pt x="237255" y="178453"/>
                </a:lnTo>
                <a:close/>
                <a:moveTo>
                  <a:pt x="45653" y="59099"/>
                </a:moveTo>
                <a:lnTo>
                  <a:pt x="23049" y="81672"/>
                </a:lnTo>
                <a:lnTo>
                  <a:pt x="168375" y="226798"/>
                </a:lnTo>
                <a:lnTo>
                  <a:pt x="190979" y="204225"/>
                </a:lnTo>
                <a:close/>
                <a:moveTo>
                  <a:pt x="399400" y="23106"/>
                </a:moveTo>
                <a:lnTo>
                  <a:pt x="254075" y="168144"/>
                </a:lnTo>
                <a:lnTo>
                  <a:pt x="276679" y="190717"/>
                </a:lnTo>
                <a:lnTo>
                  <a:pt x="422005" y="45591"/>
                </a:lnTo>
                <a:close/>
                <a:moveTo>
                  <a:pt x="399400" y="0"/>
                </a:moveTo>
                <a:cubicBezTo>
                  <a:pt x="401981" y="0"/>
                  <a:pt x="404384" y="977"/>
                  <a:pt x="406164" y="2844"/>
                </a:cubicBezTo>
                <a:lnTo>
                  <a:pt x="442295" y="38836"/>
                </a:lnTo>
                <a:cubicBezTo>
                  <a:pt x="446033" y="42569"/>
                  <a:pt x="446033" y="48612"/>
                  <a:pt x="442295" y="52345"/>
                </a:cubicBezTo>
                <a:lnTo>
                  <a:pt x="296080" y="198360"/>
                </a:lnTo>
                <a:lnTo>
                  <a:pt x="302487" y="237019"/>
                </a:lnTo>
                <a:lnTo>
                  <a:pt x="306047" y="233553"/>
                </a:lnTo>
                <a:cubicBezTo>
                  <a:pt x="309785" y="229820"/>
                  <a:pt x="315836" y="229820"/>
                  <a:pt x="319574" y="233553"/>
                </a:cubicBezTo>
                <a:lnTo>
                  <a:pt x="478426" y="392187"/>
                </a:lnTo>
                <a:cubicBezTo>
                  <a:pt x="480206" y="393965"/>
                  <a:pt x="481185" y="396364"/>
                  <a:pt x="481185" y="398941"/>
                </a:cubicBezTo>
                <a:cubicBezTo>
                  <a:pt x="481185" y="401430"/>
                  <a:pt x="480206" y="403918"/>
                  <a:pt x="478426" y="405696"/>
                </a:cubicBezTo>
                <a:lnTo>
                  <a:pt x="442295" y="441689"/>
                </a:lnTo>
                <a:cubicBezTo>
                  <a:pt x="440426" y="443555"/>
                  <a:pt x="437934" y="444533"/>
                  <a:pt x="435532" y="444533"/>
                </a:cubicBezTo>
                <a:cubicBezTo>
                  <a:pt x="435176" y="444533"/>
                  <a:pt x="434909" y="444533"/>
                  <a:pt x="434642" y="444444"/>
                </a:cubicBezTo>
                <a:cubicBezTo>
                  <a:pt x="432506" y="444266"/>
                  <a:pt x="430370" y="443377"/>
                  <a:pt x="428768" y="441689"/>
                </a:cubicBezTo>
                <a:lnTo>
                  <a:pt x="318239" y="331400"/>
                </a:lnTo>
                <a:lnTo>
                  <a:pt x="361045" y="587615"/>
                </a:lnTo>
                <a:lnTo>
                  <a:pt x="383560" y="587615"/>
                </a:lnTo>
                <a:cubicBezTo>
                  <a:pt x="388810" y="587615"/>
                  <a:pt x="393082" y="591881"/>
                  <a:pt x="393082" y="597124"/>
                </a:cubicBezTo>
                <a:cubicBezTo>
                  <a:pt x="393082" y="602368"/>
                  <a:pt x="388810" y="606722"/>
                  <a:pt x="383560" y="606722"/>
                </a:cubicBezTo>
                <a:lnTo>
                  <a:pt x="97625" y="606722"/>
                </a:lnTo>
                <a:cubicBezTo>
                  <a:pt x="92375" y="606722"/>
                  <a:pt x="88014" y="602368"/>
                  <a:pt x="88014" y="597124"/>
                </a:cubicBezTo>
                <a:cubicBezTo>
                  <a:pt x="88014" y="591881"/>
                  <a:pt x="92375" y="587615"/>
                  <a:pt x="97625" y="587615"/>
                </a:cubicBezTo>
                <a:lnTo>
                  <a:pt x="120141" y="587615"/>
                </a:lnTo>
                <a:lnTo>
                  <a:pt x="148440" y="417871"/>
                </a:lnTo>
                <a:lnTo>
                  <a:pt x="88459" y="477770"/>
                </a:lnTo>
                <a:cubicBezTo>
                  <a:pt x="86679" y="479548"/>
                  <a:pt x="84276" y="480614"/>
                  <a:pt x="81696" y="480614"/>
                </a:cubicBezTo>
                <a:cubicBezTo>
                  <a:pt x="79204" y="480614"/>
                  <a:pt x="76801" y="479548"/>
                  <a:pt x="74932" y="477770"/>
                </a:cubicBezTo>
                <a:lnTo>
                  <a:pt x="38890" y="441689"/>
                </a:lnTo>
                <a:cubicBezTo>
                  <a:pt x="35152" y="437956"/>
                  <a:pt x="35152" y="431913"/>
                  <a:pt x="38890" y="428180"/>
                </a:cubicBezTo>
                <a:lnTo>
                  <a:pt x="168286" y="298962"/>
                </a:lnTo>
                <a:lnTo>
                  <a:pt x="177363" y="244839"/>
                </a:lnTo>
                <a:lnTo>
                  <a:pt x="175138" y="247061"/>
                </a:lnTo>
                <a:cubicBezTo>
                  <a:pt x="173269" y="248927"/>
                  <a:pt x="170867" y="249816"/>
                  <a:pt x="168375" y="249816"/>
                </a:cubicBezTo>
                <a:cubicBezTo>
                  <a:pt x="165883" y="249816"/>
                  <a:pt x="163480" y="248927"/>
                  <a:pt x="161611" y="247061"/>
                </a:cubicBezTo>
                <a:lnTo>
                  <a:pt x="2759" y="88426"/>
                </a:lnTo>
                <a:cubicBezTo>
                  <a:pt x="979" y="86649"/>
                  <a:pt x="0" y="84161"/>
                  <a:pt x="0" y="81672"/>
                </a:cubicBezTo>
                <a:cubicBezTo>
                  <a:pt x="0" y="79095"/>
                  <a:pt x="979" y="76695"/>
                  <a:pt x="2759" y="74918"/>
                </a:cubicBezTo>
                <a:lnTo>
                  <a:pt x="38890" y="38836"/>
                </a:lnTo>
                <a:cubicBezTo>
                  <a:pt x="39335" y="38392"/>
                  <a:pt x="39869" y="37948"/>
                  <a:pt x="40403" y="37592"/>
                </a:cubicBezTo>
                <a:cubicBezTo>
                  <a:pt x="44052" y="35193"/>
                  <a:pt x="49124" y="35548"/>
                  <a:pt x="52417" y="38836"/>
                </a:cubicBezTo>
                <a:lnTo>
                  <a:pt x="189021" y="175253"/>
                </a:lnTo>
                <a:cubicBezTo>
                  <a:pt x="190801" y="166011"/>
                  <a:pt x="198899" y="159345"/>
                  <a:pt x="208422" y="159345"/>
                </a:cubicBezTo>
                <a:lnTo>
                  <a:pt x="235920" y="159345"/>
                </a:lnTo>
                <a:lnTo>
                  <a:pt x="392637" y="2844"/>
                </a:lnTo>
                <a:cubicBezTo>
                  <a:pt x="394417" y="977"/>
                  <a:pt x="396909" y="0"/>
                  <a:pt x="399400" y="0"/>
                </a:cubicBezTo>
                <a:close/>
              </a:path>
            </a:pathLst>
          </a:custGeom>
          <a:gradFill>
            <a:gsLst>
              <a:gs pos="0">
                <a:schemeClr val="accent5"/>
              </a:gs>
              <a:gs pos="100000">
                <a:schemeClr val="accent6">
                  <a:alpha val="5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p>
        </p:txBody>
      </p:sp>
      <p:cxnSp>
        <p:nvCxnSpPr>
          <p:cNvPr id="8" name="直接连接符 7">
            <a:extLst>
              <a:ext uri="{FF2B5EF4-FFF2-40B4-BE49-F238E27FC236}">
                <a16:creationId xmlns:a16="http://schemas.microsoft.com/office/drawing/2014/main" id="{1DE2C483-9CAD-8DEB-D0DB-C5484984C2F8}"/>
              </a:ext>
            </a:extLst>
          </p:cNvPr>
          <p:cNvCxnSpPr>
            <a:cxnSpLocks/>
          </p:cNvCxnSpPr>
          <p:nvPr/>
        </p:nvCxnSpPr>
        <p:spPr>
          <a:xfrm>
            <a:off x="6854097" y="2378270"/>
            <a:ext cx="967041"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CA33310-986C-9B42-DDC1-FEE1C71B34DD}"/>
              </a:ext>
            </a:extLst>
          </p:cNvPr>
          <p:cNvSpPr/>
          <p:nvPr/>
        </p:nvSpPr>
        <p:spPr>
          <a:xfrm>
            <a:off x="8405869" y="4658203"/>
            <a:ext cx="2585102" cy="2007002"/>
          </a:xfrm>
          <a:prstGeom prst="rect">
            <a:avLst/>
          </a:prstGeom>
          <a:gradFill>
            <a:gsLst>
              <a:gs pos="0">
                <a:schemeClr val="accent5">
                  <a:alpha val="72000"/>
                </a:schemeClr>
              </a:gs>
              <a:gs pos="100000">
                <a:schemeClr val="accent6"/>
              </a:gs>
            </a:gsLst>
            <a:lin ang="10800000" scaled="0"/>
          </a:gradFill>
          <a:ln>
            <a:no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dirty="0"/>
          </a:p>
        </p:txBody>
      </p:sp>
      <p:pic>
        <p:nvPicPr>
          <p:cNvPr id="13" name="图片 12" descr="图片包含 动物, 锯子&#10;&#10;描述已自动生成">
            <a:extLst>
              <a:ext uri="{FF2B5EF4-FFF2-40B4-BE49-F238E27FC236}">
                <a16:creationId xmlns:a16="http://schemas.microsoft.com/office/drawing/2014/main" id="{E4DA971B-3CC5-AC0A-4556-F9D1D38285A6}"/>
              </a:ext>
            </a:extLst>
          </p:cNvPr>
          <p:cNvPicPr>
            <a:picLocks noChangeAspect="1"/>
          </p:cNvPicPr>
          <p:nvPr/>
        </p:nvPicPr>
        <p:blipFill rotWithShape="1">
          <a:blip r:embed="rId3">
            <a:extLst>
              <a:ext uri="{28A0092B-C50C-407E-A947-70E740481C1C}">
                <a14:useLocalDpi xmlns:a14="http://schemas.microsoft.com/office/drawing/2010/main" val="0"/>
              </a:ext>
            </a:extLst>
          </a:blip>
          <a:srcRect l="18376" r="40270" b="31000"/>
          <a:stretch/>
        </p:blipFill>
        <p:spPr>
          <a:xfrm flipH="1">
            <a:off x="8161227" y="3902136"/>
            <a:ext cx="5041868" cy="2628900"/>
          </a:xfrm>
          <a:custGeom>
            <a:avLst/>
            <a:gdLst>
              <a:gd name="connsiteX0" fmla="*/ 5041868 w 5041868"/>
              <a:gd name="connsiteY0" fmla="*/ 0 h 2628900"/>
              <a:gd name="connsiteX1" fmla="*/ 0 w 5041868"/>
              <a:gd name="connsiteY1" fmla="*/ 0 h 2628900"/>
              <a:gd name="connsiteX2" fmla="*/ 0 w 5041868"/>
              <a:gd name="connsiteY2" fmla="*/ 2628900 h 2628900"/>
              <a:gd name="connsiteX3" fmla="*/ 5041868 w 5041868"/>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041868" h="2628900">
                <a:moveTo>
                  <a:pt x="5041868" y="0"/>
                </a:moveTo>
                <a:lnTo>
                  <a:pt x="0" y="0"/>
                </a:lnTo>
                <a:lnTo>
                  <a:pt x="0" y="2628900"/>
                </a:lnTo>
                <a:lnTo>
                  <a:pt x="5041868" y="2628900"/>
                </a:lnTo>
                <a:close/>
              </a:path>
            </a:pathLst>
          </a:custGeom>
        </p:spPr>
      </p:pic>
      <p:sp>
        <p:nvSpPr>
          <p:cNvPr id="15" name="文本占位符 14">
            <a:extLst>
              <a:ext uri="{FF2B5EF4-FFF2-40B4-BE49-F238E27FC236}">
                <a16:creationId xmlns:a16="http://schemas.microsoft.com/office/drawing/2014/main" id="{2FB8FB1F-9E40-BF91-A072-F1F3C99A33CC}"/>
              </a:ext>
            </a:extLst>
          </p:cNvPr>
          <p:cNvSpPr>
            <a:spLocks noGrp="1"/>
          </p:cNvSpPr>
          <p:nvPr>
            <p:ph type="body" sz="quarter" idx="13"/>
          </p:nvPr>
        </p:nvSpPr>
        <p:spPr>
          <a:xfrm>
            <a:off x="800910" y="326964"/>
            <a:ext cx="10717989" cy="523220"/>
          </a:xfrm>
        </p:spPr>
        <p:txBody>
          <a:bodyPr>
            <a:spAutoFit/>
          </a:bodyPr>
          <a:lstStyle/>
          <a:p>
            <a:r>
              <a:rPr lang="en-US" altLang="zh-CN" sz="2800" dirty="0"/>
              <a:t>2021</a:t>
            </a:r>
            <a:r>
              <a:rPr lang="zh-CN" altLang="en-US" sz="2800" dirty="0"/>
              <a:t>年</a:t>
            </a:r>
            <a:r>
              <a:rPr lang="en-US" altLang="zh-CN" sz="2800" dirty="0"/>
              <a:t>1</a:t>
            </a:r>
            <a:r>
              <a:rPr lang="zh-CN" altLang="en-US" sz="2800" dirty="0"/>
              <a:t>月</a:t>
            </a:r>
            <a:r>
              <a:rPr lang="en-US" altLang="zh-CN" sz="2800" dirty="0"/>
              <a:t>1</a:t>
            </a:r>
            <a:r>
              <a:rPr lang="zh-CN" altLang="en-US" sz="2800" dirty="0"/>
              <a:t>日起，我国禁止以任何方式进口固体废物</a:t>
            </a:r>
          </a:p>
        </p:txBody>
      </p:sp>
      <p:pic>
        <p:nvPicPr>
          <p:cNvPr id="17" name="图片 16">
            <a:extLst>
              <a:ext uri="{FF2B5EF4-FFF2-40B4-BE49-F238E27FC236}">
                <a16:creationId xmlns:a16="http://schemas.microsoft.com/office/drawing/2014/main" id="{31E0E523-A312-4D22-FAAF-D509819C01A1}"/>
              </a:ext>
            </a:extLst>
          </p:cNvPr>
          <p:cNvPicPr>
            <a:picLocks noChangeAspect="1"/>
          </p:cNvPicPr>
          <p:nvPr/>
        </p:nvPicPr>
        <p:blipFill rotWithShape="1">
          <a:blip r:embed="rId4">
            <a:alphaModFix amt="44000"/>
            <a:extLst>
              <a:ext uri="{28A0092B-C50C-407E-A947-70E740481C1C}">
                <a14:useLocalDpi xmlns:a14="http://schemas.microsoft.com/office/drawing/2010/main" val="0"/>
              </a:ext>
            </a:extLst>
          </a:blip>
          <a:srcRect l="30702" t="43408"/>
          <a:stretch/>
        </p:blipFill>
        <p:spPr>
          <a:xfrm rot="16427475">
            <a:off x="10230765" y="-924983"/>
            <a:ext cx="3749602" cy="3346134"/>
          </a:xfrm>
          <a:custGeom>
            <a:avLst/>
            <a:gdLst>
              <a:gd name="connsiteX0" fmla="*/ 0 w 2356668"/>
              <a:gd name="connsiteY0" fmla="*/ 0 h 3217986"/>
              <a:gd name="connsiteX1" fmla="*/ 2356668 w 2356668"/>
              <a:gd name="connsiteY1" fmla="*/ 0 h 3217986"/>
              <a:gd name="connsiteX2" fmla="*/ 2356668 w 2356668"/>
              <a:gd name="connsiteY2" fmla="*/ 3217986 h 3217986"/>
              <a:gd name="connsiteX3" fmla="*/ 0 w 2356668"/>
              <a:gd name="connsiteY3" fmla="*/ 3217986 h 3217986"/>
            </a:gdLst>
            <a:ahLst/>
            <a:cxnLst>
              <a:cxn ang="0">
                <a:pos x="connsiteX0" y="connsiteY0"/>
              </a:cxn>
              <a:cxn ang="0">
                <a:pos x="connsiteX1" y="connsiteY1"/>
              </a:cxn>
              <a:cxn ang="0">
                <a:pos x="connsiteX2" y="connsiteY2"/>
              </a:cxn>
              <a:cxn ang="0">
                <a:pos x="connsiteX3" y="connsiteY3"/>
              </a:cxn>
            </a:cxnLst>
            <a:rect l="l" t="t" r="r" b="b"/>
            <a:pathLst>
              <a:path w="2356668" h="3217986">
                <a:moveTo>
                  <a:pt x="0" y="0"/>
                </a:moveTo>
                <a:lnTo>
                  <a:pt x="2356668" y="0"/>
                </a:lnTo>
                <a:lnTo>
                  <a:pt x="2356668" y="3217986"/>
                </a:lnTo>
                <a:lnTo>
                  <a:pt x="0" y="3217986"/>
                </a:lnTo>
                <a:close/>
              </a:path>
            </a:pathLst>
          </a:custGeom>
        </p:spPr>
      </p:pic>
      <p:pic>
        <p:nvPicPr>
          <p:cNvPr id="3" name="图片 2">
            <a:extLst>
              <a:ext uri="{FF2B5EF4-FFF2-40B4-BE49-F238E27FC236}">
                <a16:creationId xmlns:a16="http://schemas.microsoft.com/office/drawing/2014/main" id="{AD8F00F3-3B67-206A-6104-0E57AD360C32}"/>
              </a:ext>
            </a:extLst>
          </p:cNvPr>
          <p:cNvPicPr>
            <a:picLocks noChangeAspect="1"/>
          </p:cNvPicPr>
          <p:nvPr/>
        </p:nvPicPr>
        <p:blipFill>
          <a:blip r:embed="rId5"/>
          <a:stretch>
            <a:fillRect/>
          </a:stretch>
        </p:blipFill>
        <p:spPr>
          <a:xfrm>
            <a:off x="577122" y="966399"/>
            <a:ext cx="9347680" cy="5569236"/>
          </a:xfrm>
          <a:prstGeom prst="rect">
            <a:avLst/>
          </a:prstGeom>
        </p:spPr>
      </p:pic>
    </p:spTree>
    <p:extLst>
      <p:ext uri="{BB962C8B-B14F-4D97-AF65-F5344CB8AC3E}">
        <p14:creationId xmlns:p14="http://schemas.microsoft.com/office/powerpoint/2010/main" val="694796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3E3BF2-92D3-EA44-EB39-A8B416562267}"/>
              </a:ext>
            </a:extLst>
          </p:cNvPr>
          <p:cNvSpPr>
            <a:spLocks noGrp="1"/>
          </p:cNvSpPr>
          <p:nvPr>
            <p:ph type="body" sz="quarter" idx="13"/>
          </p:nvPr>
        </p:nvSpPr>
        <p:spPr>
          <a:xfrm>
            <a:off x="800910" y="296186"/>
            <a:ext cx="10717989" cy="584775"/>
          </a:xfrm>
        </p:spPr>
        <p:txBody>
          <a:bodyPr>
            <a:spAutoFit/>
          </a:bodyPr>
          <a:lstStyle/>
          <a:p>
            <a:r>
              <a:rPr lang="zh-CN" altLang="en-US" dirty="0"/>
              <a:t>对内</a:t>
            </a:r>
          </a:p>
        </p:txBody>
      </p:sp>
      <p:sp>
        <p:nvSpPr>
          <p:cNvPr id="3" name="等腰三角形 2">
            <a:extLst>
              <a:ext uri="{FF2B5EF4-FFF2-40B4-BE49-F238E27FC236}">
                <a16:creationId xmlns:a16="http://schemas.microsoft.com/office/drawing/2014/main" id="{5A2E97FD-772E-4F05-25A7-F03544402243}"/>
              </a:ext>
            </a:extLst>
          </p:cNvPr>
          <p:cNvSpPr/>
          <p:nvPr/>
        </p:nvSpPr>
        <p:spPr>
          <a:xfrm rot="16200000">
            <a:off x="8289095" y="5281441"/>
            <a:ext cx="643890" cy="296767"/>
          </a:xfrm>
          <a:prstGeom prst="triangl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4" name="等腰三角形 3">
            <a:extLst>
              <a:ext uri="{FF2B5EF4-FFF2-40B4-BE49-F238E27FC236}">
                <a16:creationId xmlns:a16="http://schemas.microsoft.com/office/drawing/2014/main" id="{57324F05-377E-282D-AD7F-3ED2CF22F558}"/>
              </a:ext>
            </a:extLst>
          </p:cNvPr>
          <p:cNvSpPr/>
          <p:nvPr/>
        </p:nvSpPr>
        <p:spPr>
          <a:xfrm rot="16200000">
            <a:off x="8289095" y="1648642"/>
            <a:ext cx="643890" cy="296767"/>
          </a:xfrm>
          <a:prstGeom prst="triangl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cs typeface="+mn-ea"/>
              <a:sym typeface="+mn-lt"/>
            </a:endParaRPr>
          </a:p>
        </p:txBody>
      </p:sp>
      <p:sp>
        <p:nvSpPr>
          <p:cNvPr id="6" name="矩形 5">
            <a:extLst>
              <a:ext uri="{FF2B5EF4-FFF2-40B4-BE49-F238E27FC236}">
                <a16:creationId xmlns:a16="http://schemas.microsoft.com/office/drawing/2014/main" id="{B66D25C5-96AD-7329-8A12-D9C19C0FF217}"/>
              </a:ext>
            </a:extLst>
          </p:cNvPr>
          <p:cNvSpPr/>
          <p:nvPr/>
        </p:nvSpPr>
        <p:spPr>
          <a:xfrm>
            <a:off x="8759424" y="1306463"/>
            <a:ext cx="3693255" cy="4407290"/>
          </a:xfrm>
          <a:prstGeom prst="rect">
            <a:avLst/>
          </a:prstGeom>
          <a:blipFill dpi="0" rotWithShape="1">
            <a:blip r:embed="rId3">
              <a:alphaModFix amt="80000"/>
            </a:blip>
            <a:srcRect/>
            <a:stretch>
              <a:fillRect l="-14000" r="-14000"/>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72AEF0BD-9D6A-5B4B-B268-ABE5FBCFB826}"/>
              </a:ext>
            </a:extLst>
          </p:cNvPr>
          <p:cNvSpPr txBox="1"/>
          <p:nvPr/>
        </p:nvSpPr>
        <p:spPr>
          <a:xfrm>
            <a:off x="123110" y="1144247"/>
            <a:ext cx="8636314" cy="4185761"/>
          </a:xfrm>
          <a:prstGeom prst="rect">
            <a:avLst/>
          </a:prstGeom>
          <a:noFill/>
        </p:spPr>
        <p:txBody>
          <a:bodyPr wrap="square" rtlCol="0">
            <a:spAutoFit/>
          </a:bodyPr>
          <a:lstStyle/>
          <a:p>
            <a:r>
              <a:rPr lang="en-US" altLang="zh-CN" sz="2800" dirty="0">
                <a:solidFill>
                  <a:schemeClr val="accent6"/>
                </a:solidFill>
                <a:latin typeface="+mj-ea"/>
                <a:ea typeface="+mj-ea"/>
                <a:cs typeface="+mn-ea"/>
              </a:rPr>
              <a:t>2017</a:t>
            </a:r>
            <a:r>
              <a:rPr lang="zh-CN" altLang="en-US" sz="2800" dirty="0">
                <a:solidFill>
                  <a:schemeClr val="accent6"/>
                </a:solidFill>
                <a:latin typeface="+mj-ea"/>
                <a:ea typeface="+mj-ea"/>
                <a:cs typeface="+mn-ea"/>
              </a:rPr>
              <a:t>年</a:t>
            </a:r>
            <a:r>
              <a:rPr lang="en-US" altLang="zh-CN" sz="2800" dirty="0">
                <a:solidFill>
                  <a:schemeClr val="accent6"/>
                </a:solidFill>
                <a:latin typeface="+mj-ea"/>
                <a:ea typeface="+mj-ea"/>
                <a:cs typeface="+mn-ea"/>
              </a:rPr>
              <a:t>8</a:t>
            </a:r>
            <a:r>
              <a:rPr lang="zh-CN" altLang="en-US" sz="2800" dirty="0">
                <a:solidFill>
                  <a:schemeClr val="accent6"/>
                </a:solidFill>
                <a:latin typeface="+mj-ea"/>
                <a:ea typeface="+mj-ea"/>
                <a:cs typeface="+mn-ea"/>
              </a:rPr>
              <a:t>月，</a:t>
            </a:r>
            <a:r>
              <a:rPr lang="zh-CN" altLang="en-US" dirty="0"/>
              <a:t>原环保部、国家发改委、工信部、公安部、商务部和工商总局共同出台</a:t>
            </a:r>
            <a:r>
              <a:rPr lang="en-US" altLang="zh-CN" dirty="0"/>
              <a:t>《</a:t>
            </a:r>
            <a:r>
              <a:rPr lang="zh-CN" altLang="en-US" dirty="0"/>
              <a:t>关于联合开展电子废物、废轮胎、废塑料、废旧衣服、废家电拆解等再生利用行业清理整顿的通知</a:t>
            </a:r>
            <a:r>
              <a:rPr lang="en-US" altLang="zh-CN" dirty="0"/>
              <a:t>》</a:t>
            </a:r>
          </a:p>
          <a:p>
            <a:r>
              <a:rPr lang="en-US" altLang="zh-CN" sz="2800" dirty="0">
                <a:solidFill>
                  <a:schemeClr val="accent6"/>
                </a:solidFill>
                <a:latin typeface="+mj-ea"/>
                <a:ea typeface="+mj-ea"/>
                <a:cs typeface="+mn-ea"/>
              </a:rPr>
              <a:t>2020</a:t>
            </a:r>
            <a:r>
              <a:rPr lang="zh-CN" altLang="en-US" sz="2800" dirty="0">
                <a:solidFill>
                  <a:schemeClr val="accent6"/>
                </a:solidFill>
                <a:latin typeface="+mj-ea"/>
                <a:ea typeface="+mj-ea"/>
                <a:cs typeface="+mn-ea"/>
              </a:rPr>
              <a:t>年</a:t>
            </a:r>
            <a:r>
              <a:rPr lang="en-US" altLang="zh-CN" sz="2800" dirty="0">
                <a:solidFill>
                  <a:schemeClr val="accent6"/>
                </a:solidFill>
                <a:latin typeface="+mj-ea"/>
                <a:ea typeface="+mj-ea"/>
                <a:cs typeface="+mn-ea"/>
              </a:rPr>
              <a:t>5</a:t>
            </a:r>
            <a:r>
              <a:rPr lang="zh-CN" altLang="en-US" sz="2800" dirty="0">
                <a:solidFill>
                  <a:schemeClr val="accent6"/>
                </a:solidFill>
                <a:latin typeface="+mj-ea"/>
                <a:ea typeface="+mj-ea"/>
                <a:cs typeface="+mn-ea"/>
              </a:rPr>
              <a:t>月</a:t>
            </a:r>
            <a:r>
              <a:rPr lang="en-US" altLang="zh-CN" dirty="0"/>
              <a:t>《</a:t>
            </a:r>
            <a:r>
              <a:rPr lang="zh-CN" altLang="en-US" dirty="0"/>
              <a:t>关于完善废旧家电回收处理体系推动家电更新消费的实施方案</a:t>
            </a:r>
            <a:r>
              <a:rPr lang="en-US" altLang="zh-CN" dirty="0"/>
              <a:t>》</a:t>
            </a:r>
          </a:p>
          <a:p>
            <a:r>
              <a:rPr lang="en-US" altLang="zh-CN" sz="2800" dirty="0">
                <a:solidFill>
                  <a:schemeClr val="accent6"/>
                </a:solidFill>
                <a:latin typeface="+mj-ea"/>
                <a:ea typeface="+mj-ea"/>
                <a:cs typeface="+mn-ea"/>
              </a:rPr>
              <a:t>2021</a:t>
            </a:r>
            <a:r>
              <a:rPr lang="zh-CN" altLang="en-US" sz="2800" dirty="0">
                <a:solidFill>
                  <a:schemeClr val="accent6"/>
                </a:solidFill>
                <a:latin typeface="+mj-ea"/>
                <a:ea typeface="+mj-ea"/>
                <a:cs typeface="+mn-ea"/>
              </a:rPr>
              <a:t>年国务院</a:t>
            </a:r>
            <a:r>
              <a:rPr lang="en-US" altLang="zh-CN" dirty="0"/>
              <a:t>《</a:t>
            </a:r>
            <a:r>
              <a:rPr lang="zh-CN" altLang="en-US" dirty="0"/>
              <a:t>关于加快建立健全绿色低碳循环发展经济体系的指导意见</a:t>
            </a:r>
            <a:r>
              <a:rPr lang="en-US" altLang="zh-CN" dirty="0"/>
              <a:t>》</a:t>
            </a:r>
            <a:r>
              <a:rPr lang="zh-CN" altLang="en-US" dirty="0"/>
              <a:t>和</a:t>
            </a:r>
            <a:r>
              <a:rPr lang="en-US" altLang="zh-CN" dirty="0"/>
              <a:t>《“</a:t>
            </a:r>
            <a:r>
              <a:rPr lang="zh-CN" altLang="en-US" dirty="0"/>
              <a:t>十四五”循环经济发展规划</a:t>
            </a:r>
            <a:r>
              <a:rPr lang="en-US" altLang="zh-CN" dirty="0"/>
              <a:t>》</a:t>
            </a:r>
            <a:r>
              <a:rPr lang="zh-CN" altLang="en-US" dirty="0"/>
              <a:t>都强调了加强再生资源利用，推进垃圾分类回收与再生资源回收，部署了包括城市废旧物资循环利用在内的重点工程和包括废弃电器电子产品回收在内的重点行动。</a:t>
            </a:r>
            <a:endParaRPr lang="en-US" altLang="zh-CN" dirty="0"/>
          </a:p>
          <a:p>
            <a:r>
              <a:rPr lang="en-US" altLang="zh-CN" sz="2800" dirty="0">
                <a:solidFill>
                  <a:schemeClr val="accent6"/>
                </a:solidFill>
                <a:latin typeface="+mj-ea"/>
                <a:ea typeface="+mj-ea"/>
                <a:cs typeface="+mn-ea"/>
              </a:rPr>
              <a:t>《</a:t>
            </a:r>
            <a:r>
              <a:rPr lang="zh-CN" altLang="en-US" sz="2800" dirty="0">
                <a:solidFill>
                  <a:schemeClr val="accent6"/>
                </a:solidFill>
                <a:latin typeface="+mj-ea"/>
                <a:ea typeface="+mj-ea"/>
                <a:cs typeface="+mn-ea"/>
              </a:rPr>
              <a:t>中华人民共和国国民经济和社会发展第十四个五年规划和</a:t>
            </a:r>
            <a:r>
              <a:rPr lang="en-US" altLang="zh-CN" sz="2800" dirty="0">
                <a:solidFill>
                  <a:schemeClr val="accent6"/>
                </a:solidFill>
                <a:latin typeface="+mj-ea"/>
                <a:ea typeface="+mj-ea"/>
                <a:cs typeface="+mn-ea"/>
              </a:rPr>
              <a:t>2035</a:t>
            </a:r>
            <a:r>
              <a:rPr lang="zh-CN" altLang="en-US" sz="2800" dirty="0">
                <a:solidFill>
                  <a:schemeClr val="accent6"/>
                </a:solidFill>
                <a:latin typeface="+mj-ea"/>
                <a:ea typeface="+mj-ea"/>
                <a:cs typeface="+mn-ea"/>
              </a:rPr>
              <a:t>年远景目标纲要</a:t>
            </a:r>
            <a:r>
              <a:rPr lang="en-US" altLang="zh-CN" sz="2800" dirty="0">
                <a:solidFill>
                  <a:schemeClr val="accent6"/>
                </a:solidFill>
                <a:latin typeface="+mj-ea"/>
                <a:ea typeface="+mj-ea"/>
                <a:cs typeface="+mn-ea"/>
              </a:rPr>
              <a:t>》</a:t>
            </a:r>
            <a:r>
              <a:rPr lang="zh-CN" altLang="en-US" dirty="0"/>
              <a:t>中提出：加强废旧物品回收设施规划建设，完善城市废旧物品回收分拣体系。推行生产企业“逆向回收”等模式，建立健全线上线下融合、流向可控的资源回收体系。拓展生产者责任延伸制度覆盖范围。</a:t>
            </a:r>
          </a:p>
        </p:txBody>
      </p:sp>
      <p:sp>
        <p:nvSpPr>
          <p:cNvPr id="40" name="任意多边形: 形状 39">
            <a:extLst>
              <a:ext uri="{FF2B5EF4-FFF2-40B4-BE49-F238E27FC236}">
                <a16:creationId xmlns:a16="http://schemas.microsoft.com/office/drawing/2014/main" id="{97E9EC0C-97ED-03F3-27EE-9A5DB92F33FC}"/>
              </a:ext>
            </a:extLst>
          </p:cNvPr>
          <p:cNvSpPr/>
          <p:nvPr/>
        </p:nvSpPr>
        <p:spPr>
          <a:xfrm flipH="1">
            <a:off x="0" y="5079146"/>
            <a:ext cx="12192000" cy="1778854"/>
          </a:xfrm>
          <a:custGeom>
            <a:avLst/>
            <a:gdLst>
              <a:gd name="connsiteX0" fmla="*/ 12192000 w 12192000"/>
              <a:gd name="connsiteY0" fmla="*/ 0 h 1778854"/>
              <a:gd name="connsiteX1" fmla="*/ 12105229 w 12192000"/>
              <a:gd name="connsiteY1" fmla="*/ 22137 h 1778854"/>
              <a:gd name="connsiteX2" fmla="*/ 10960983 w 12192000"/>
              <a:gd name="connsiteY2" fmla="*/ 323231 h 1778854"/>
              <a:gd name="connsiteX3" fmla="*/ 9464456 w 12192000"/>
              <a:gd name="connsiteY3" fmla="*/ 323231 h 1778854"/>
              <a:gd name="connsiteX4" fmla="*/ 7145660 w 12192000"/>
              <a:gd name="connsiteY4" fmla="*/ 963311 h 1778854"/>
              <a:gd name="connsiteX5" fmla="*/ 5386007 w 12192000"/>
              <a:gd name="connsiteY5" fmla="*/ 902351 h 1778854"/>
              <a:gd name="connsiteX6" fmla="*/ 3313890 w 12192000"/>
              <a:gd name="connsiteY6" fmla="*/ 1664351 h 1778854"/>
              <a:gd name="connsiteX7" fmla="*/ 1406229 w 12192000"/>
              <a:gd name="connsiteY7" fmla="*/ 1633871 h 1778854"/>
              <a:gd name="connsiteX8" fmla="*/ 90600 w 12192000"/>
              <a:gd name="connsiteY8" fmla="*/ 1755791 h 1778854"/>
              <a:gd name="connsiteX9" fmla="*/ 0 w 12192000"/>
              <a:gd name="connsiteY9" fmla="*/ 1777492 h 1778854"/>
              <a:gd name="connsiteX10" fmla="*/ 0 w 12192000"/>
              <a:gd name="connsiteY10" fmla="*/ 1778854 h 1778854"/>
              <a:gd name="connsiteX11" fmla="*/ 12192000 w 12192000"/>
              <a:gd name="connsiteY11" fmla="*/ 1778854 h 177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1778854">
                <a:moveTo>
                  <a:pt x="12192000" y="0"/>
                </a:moveTo>
                <a:lnTo>
                  <a:pt x="12105229" y="22137"/>
                </a:lnTo>
                <a:cubicBezTo>
                  <a:pt x="11720844" y="128987"/>
                  <a:pt x="11285394" y="284536"/>
                  <a:pt x="10960983" y="323231"/>
                </a:cubicBezTo>
                <a:cubicBezTo>
                  <a:pt x="10407323" y="389271"/>
                  <a:pt x="10100343" y="216551"/>
                  <a:pt x="9464456" y="323231"/>
                </a:cubicBezTo>
                <a:cubicBezTo>
                  <a:pt x="8828568" y="429911"/>
                  <a:pt x="7825401" y="866791"/>
                  <a:pt x="7145660" y="963311"/>
                </a:cubicBezTo>
                <a:cubicBezTo>
                  <a:pt x="6465918" y="1059831"/>
                  <a:pt x="6024635" y="785511"/>
                  <a:pt x="5386007" y="902351"/>
                </a:cubicBezTo>
                <a:cubicBezTo>
                  <a:pt x="4747378" y="1019191"/>
                  <a:pt x="3977187" y="1542431"/>
                  <a:pt x="3313890" y="1664351"/>
                </a:cubicBezTo>
                <a:cubicBezTo>
                  <a:pt x="2650594" y="1786271"/>
                  <a:pt x="1943444" y="1618631"/>
                  <a:pt x="1406229" y="1633871"/>
                </a:cubicBezTo>
                <a:cubicBezTo>
                  <a:pt x="869014" y="1649111"/>
                  <a:pt x="693596" y="1621171"/>
                  <a:pt x="90600" y="1755791"/>
                </a:cubicBezTo>
                <a:lnTo>
                  <a:pt x="0" y="1777492"/>
                </a:lnTo>
                <a:lnTo>
                  <a:pt x="0" y="1778854"/>
                </a:lnTo>
                <a:lnTo>
                  <a:pt x="12192000" y="1778854"/>
                </a:lnTo>
                <a:close/>
              </a:path>
            </a:pathLst>
          </a:custGeom>
          <a:gradFill>
            <a:gsLst>
              <a:gs pos="0">
                <a:schemeClr val="accent5">
                  <a:alpha val="72000"/>
                </a:schemeClr>
              </a:gs>
              <a:gs pos="100000">
                <a:schemeClr val="accent6"/>
              </a:gs>
            </a:gsLst>
            <a:lin ang="10800000" scaled="0"/>
          </a:gradFill>
          <a:ln>
            <a:noFill/>
          </a:ln>
          <a:effectLst>
            <a:outerShdw blurRad="50800" dist="38100" algn="l" rotWithShape="0">
              <a:schemeClr val="accent5">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Tree>
    <p:extLst>
      <p:ext uri="{BB962C8B-B14F-4D97-AF65-F5344CB8AC3E}">
        <p14:creationId xmlns:p14="http://schemas.microsoft.com/office/powerpoint/2010/main" val="2176323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ISLIDE.ICON" val="#399606;#65709;#71400;#91466;#139165;#165803;"/>
</p:tagLst>
</file>

<file path=ppt/tags/tag3.xml><?xml version="1.0" encoding="utf-8"?>
<p:tagLst xmlns:a="http://schemas.openxmlformats.org/drawingml/2006/main" xmlns:r="http://schemas.openxmlformats.org/officeDocument/2006/relationships" xmlns:p="http://schemas.openxmlformats.org/presentationml/2006/main">
  <p:tag name="ISLIDE.ICON" val="#399606;#47852;#175896;#175294;#174108;#174941;#116385;"/>
</p:tagLst>
</file>

<file path=ppt/tags/tag4.xml><?xml version="1.0" encoding="utf-8"?>
<p:tagLst xmlns:a="http://schemas.openxmlformats.org/drawingml/2006/main" xmlns:r="http://schemas.openxmlformats.org/officeDocument/2006/relationships" xmlns:p="http://schemas.openxmlformats.org/presentationml/2006/main">
  <p:tag name="ISLIDE.ICON" val="#53608;"/>
</p:tagLst>
</file>

<file path=ppt/tags/tag5.xml><?xml version="1.0" encoding="utf-8"?>
<p:tagLst xmlns:a="http://schemas.openxmlformats.org/drawingml/2006/main" xmlns:r="http://schemas.openxmlformats.org/officeDocument/2006/relationships" xmlns:p="http://schemas.openxmlformats.org/presentationml/2006/main">
  <p:tag name="ISLIDE.ICON" val="#7960;#20732;#139165;#171124;#167545;"/>
</p:tagLst>
</file>

<file path=ppt/tags/tag6.xml><?xml version="1.0" encoding="utf-8"?>
<p:tagLst xmlns:a="http://schemas.openxmlformats.org/drawingml/2006/main" xmlns:r="http://schemas.openxmlformats.org/officeDocument/2006/relationships" xmlns:p="http://schemas.openxmlformats.org/presentationml/2006/main">
  <p:tag name="ISLIDE.ICON" val="#174788;"/>
</p:tagLst>
</file>

<file path=ppt/theme/theme1.xml><?xml version="1.0" encoding="utf-8"?>
<a:theme xmlns:a="http://schemas.openxmlformats.org/drawingml/2006/main" name="Office 主题​​">
  <a:themeElements>
    <a:clrScheme name="自定义 2">
      <a:dk1>
        <a:srgbClr val="000000"/>
      </a:dk1>
      <a:lt1>
        <a:srgbClr val="FFFFFF"/>
      </a:lt1>
      <a:dk2>
        <a:srgbClr val="768395"/>
      </a:dk2>
      <a:lt2>
        <a:srgbClr val="F0F0F0"/>
      </a:lt2>
      <a:accent1>
        <a:srgbClr val="9BC91A"/>
      </a:accent1>
      <a:accent2>
        <a:srgbClr val="5BBA8F"/>
      </a:accent2>
      <a:accent3>
        <a:srgbClr val="19B3D2"/>
      </a:accent3>
      <a:accent4>
        <a:srgbClr val="00A9E4"/>
      </a:accent4>
      <a:accent5>
        <a:srgbClr val="14A86E"/>
      </a:accent5>
      <a:accent6>
        <a:srgbClr val="8CC119"/>
      </a:accent6>
      <a:hlink>
        <a:srgbClr val="4472C4"/>
      </a:hlink>
      <a:folHlink>
        <a:srgbClr val="BFBFBF"/>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2383</TotalTime>
  <Words>1660</Words>
  <Application>Microsoft Office PowerPoint</Application>
  <PresentationFormat>宽屏</PresentationFormat>
  <Paragraphs>93</Paragraphs>
  <Slides>19</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-apple-system</vt:lpstr>
      <vt:lpstr>PingFang SC</vt:lpstr>
      <vt:lpstr>阿里巴巴普惠体 R</vt:lpstr>
      <vt:lpstr>等线</vt:lpstr>
      <vt:lpstr>思源宋体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姚鑫</dc:creator>
  <cp:lastModifiedBy>Roy Roy</cp:lastModifiedBy>
  <cp:revision>460</cp:revision>
  <cp:lastPrinted>2023-11-16T13:14:39Z</cp:lastPrinted>
  <dcterms:created xsi:type="dcterms:W3CDTF">2019-09-15T09:44:24Z</dcterms:created>
  <dcterms:modified xsi:type="dcterms:W3CDTF">2024-01-11T12:41:54Z</dcterms:modified>
</cp:coreProperties>
</file>